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D6C5957-1370-4D6A-934C-9928ED07E1D0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青リンゴ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A34CC68-3F65-4C12-9A58-67806DA3FDD5}"/>
              </a:ext>
            </a:extLst>
          </p:cNvPr>
          <p:cNvGrpSpPr/>
          <p:nvPr/>
        </p:nvGrpSpPr>
        <p:grpSpPr>
          <a:xfrm>
            <a:off x="950018" y="1082802"/>
            <a:ext cx="2138564" cy="2199540"/>
            <a:chOff x="950018" y="1082802"/>
            <a:chExt cx="2138564" cy="219954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6D8B0F-2F37-484E-9209-F830D717547A}"/>
                </a:ext>
              </a:extLst>
            </p:cNvPr>
            <p:cNvGrpSpPr/>
            <p:nvPr/>
          </p:nvGrpSpPr>
          <p:grpSpPr>
            <a:xfrm>
              <a:off x="950018" y="1082802"/>
              <a:ext cx="2138564" cy="2199540"/>
              <a:chOff x="561151" y="3098800"/>
              <a:chExt cx="3959830" cy="407273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CCD6B270-68D8-4555-B1A1-94312EC8130E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7025B2C-3AC4-46EB-ABA6-72568632ED1D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AEEA38A1-4ECF-4477-9B9A-DBF155FA74AB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5AF3311-A7F6-414A-AC88-E9E7741DFDB1}"/>
                </a:ext>
              </a:extLst>
            </p:cNvPr>
            <p:cNvSpPr/>
            <p:nvPr/>
          </p:nvSpPr>
          <p:spPr>
            <a:xfrm>
              <a:off x="2762249" y="1513007"/>
              <a:ext cx="227257" cy="404830"/>
            </a:xfrm>
            <a:custGeom>
              <a:avLst/>
              <a:gdLst>
                <a:gd name="connsiteX0" fmla="*/ 137624 w 227257"/>
                <a:gd name="connsiteY0" fmla="*/ 108543 h 404830"/>
                <a:gd name="connsiteX1" fmla="*/ 220218 w 227257"/>
                <a:gd name="connsiteY1" fmla="*/ 237936 h 404830"/>
                <a:gd name="connsiteX2" fmla="*/ 176972 w 227257"/>
                <a:gd name="connsiteY2" fmla="*/ 404153 h 404830"/>
                <a:gd name="connsiteX3" fmla="*/ 134376 w 227257"/>
                <a:gd name="connsiteY3" fmla="*/ 255123 h 404830"/>
                <a:gd name="connsiteX4" fmla="*/ 102137 w 227257"/>
                <a:gd name="connsiteY4" fmla="*/ 109997 h 404830"/>
                <a:gd name="connsiteX5" fmla="*/ 137624 w 227257"/>
                <a:gd name="connsiteY5" fmla="*/ 108543 h 404830"/>
                <a:gd name="connsiteX6" fmla="*/ 49445 w 227257"/>
                <a:gd name="connsiteY6" fmla="*/ 0 h 404830"/>
                <a:gd name="connsiteX7" fmla="*/ 98890 w 227257"/>
                <a:gd name="connsiteY7" fmla="*/ 49445 h 404830"/>
                <a:gd name="connsiteX8" fmla="*/ 49445 w 227257"/>
                <a:gd name="connsiteY8" fmla="*/ 98890 h 404830"/>
                <a:gd name="connsiteX9" fmla="*/ 0 w 227257"/>
                <a:gd name="connsiteY9" fmla="*/ 49445 h 404830"/>
                <a:gd name="connsiteX10" fmla="*/ 49445 w 227257"/>
                <a:gd name="connsiteY10" fmla="*/ 0 h 40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257" h="404830">
                  <a:moveTo>
                    <a:pt x="137624" y="108543"/>
                  </a:moveTo>
                  <a:cubicBezTo>
                    <a:pt x="173611" y="122881"/>
                    <a:pt x="208609" y="179950"/>
                    <a:pt x="220218" y="237936"/>
                  </a:cubicBezTo>
                  <a:cubicBezTo>
                    <a:pt x="235697" y="315252"/>
                    <a:pt x="227503" y="413963"/>
                    <a:pt x="176972" y="404153"/>
                  </a:cubicBezTo>
                  <a:cubicBezTo>
                    <a:pt x="126440" y="394343"/>
                    <a:pt x="146848" y="304149"/>
                    <a:pt x="134376" y="255123"/>
                  </a:cubicBezTo>
                  <a:cubicBezTo>
                    <a:pt x="121904" y="206097"/>
                    <a:pt x="56594" y="135056"/>
                    <a:pt x="102137" y="109997"/>
                  </a:cubicBezTo>
                  <a:cubicBezTo>
                    <a:pt x="113523" y="103732"/>
                    <a:pt x="125628" y="103763"/>
                    <a:pt x="137624" y="108543"/>
                  </a:cubicBezTo>
                  <a:close/>
                  <a:moveTo>
                    <a:pt x="49445" y="0"/>
                  </a:moveTo>
                  <a:cubicBezTo>
                    <a:pt x="76753" y="0"/>
                    <a:pt x="98890" y="22137"/>
                    <a:pt x="98890" y="49445"/>
                  </a:cubicBezTo>
                  <a:cubicBezTo>
                    <a:pt x="98890" y="76753"/>
                    <a:pt x="76753" y="98890"/>
                    <a:pt x="49445" y="98890"/>
                  </a:cubicBezTo>
                  <a:cubicBezTo>
                    <a:pt x="22137" y="98890"/>
                    <a:pt x="0" y="76753"/>
                    <a:pt x="0" y="49445"/>
                  </a:cubicBezTo>
                  <a:cubicBezTo>
                    <a:pt x="0" y="22137"/>
                    <a:pt x="22137" y="0"/>
                    <a:pt x="494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F2AE323-A0B5-4B4A-9038-2C43B9BD2992}"/>
              </a:ext>
            </a:extLst>
          </p:cNvPr>
          <p:cNvGrpSpPr/>
          <p:nvPr/>
        </p:nvGrpSpPr>
        <p:grpSpPr>
          <a:xfrm>
            <a:off x="3695544" y="1132178"/>
            <a:ext cx="2512354" cy="2102721"/>
            <a:chOff x="3695544" y="1132178"/>
            <a:chExt cx="2512354" cy="210272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30C088B-05D7-4B3A-8F88-FCD4F6255A76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950018" y="1082802"/>
              <a:chExt cx="2138564" cy="2199540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82F1607-6C7A-4874-A722-3B7F38587974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3852CC7-9F17-4161-8C2C-B8C165B3143E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AD10B5D-C003-48AB-B6B8-E966B3807A01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3A0C5D84-EF6D-4C2D-A253-5952E1A17D07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78F52D6-4174-4CF9-8EFE-2D95DDB37460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5564696-B1A3-491C-BDE3-EBDC12E11406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950018" y="1082802"/>
              <a:chExt cx="2138564" cy="219954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2345BCCA-7EC5-4039-9315-1FFAADF83993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C2547D7-952D-4C65-BCC9-486D6D4C7A93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AE3804C4-8355-436F-BFF9-34A506382B7E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762C14D7-D0CB-4CAB-8040-0E4CEA4D8BBC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FCDAC1E-898E-41C7-BEC7-2CDB5E1C5B5E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69123DA-D7A9-4833-9720-2E0D240BD684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950018" y="1082802"/>
              <a:chExt cx="2138564" cy="2199540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05C3669D-9722-439A-8933-F4D001E33332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0C4EA13-AEB2-472A-818F-6691778937E3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0CCC7C26-D765-4E49-B576-FF48530D1B3D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4D69871F-A006-4DA6-B6BD-7CD34D862E6C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459B3B9-632C-4EBA-86F2-AB4D03A72DC2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6F48A8C-1BA0-4B1F-BF8F-AE776C19601D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950018" y="1082802"/>
              <a:chExt cx="2138564" cy="2199540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854B3B5-0A56-4323-82F1-9F5147E005F1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8F68EE3C-6D26-4E0D-A914-8A19C4C65188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1FE8FCD6-3CC5-4D5C-B0BA-EA99E3642BF6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685E9443-D90E-40D9-B068-565A4C3E8580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9D3FB2B-0BF2-46A4-AB97-E3B0BE402426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B90EE93-F809-44A7-B74F-83BDF82E7FB2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950018" y="1082802"/>
              <a:chExt cx="2138564" cy="2199540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304448FC-8FC4-44BE-9CC5-DC2C8DEB8C31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4E322833-13B9-4B74-BEFD-9DF015403D0E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69ED063E-F43E-480F-89D8-741B71576887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CF5D8F73-8733-4E68-B392-54A94D9168B4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7546669-B0C5-471E-8C38-F1A66AE4BA1D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C0093DE-31F1-4568-92C4-ED54B54C2C5B}"/>
              </a:ext>
            </a:extLst>
          </p:cNvPr>
          <p:cNvGrpSpPr/>
          <p:nvPr/>
        </p:nvGrpSpPr>
        <p:grpSpPr>
          <a:xfrm>
            <a:off x="6605083" y="1148492"/>
            <a:ext cx="2605086" cy="2017657"/>
            <a:chOff x="6605083" y="1148492"/>
            <a:chExt cx="2605086" cy="2017657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472DBB9-045C-4C09-A632-41CF2AC753C2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02D786AA-4116-4C56-B0DE-0B81E57FAD43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DCB6E34A-AB78-4C7E-A0D2-1885E78E3CE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B6E8A0AE-C3DF-4DC8-A22C-3D8190ECCC4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923B57A-9151-4CE3-A18D-2F383D06080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73355BCE-7365-42FD-98E8-81D14A1027E7}"/>
                </a:ext>
              </a:extLst>
            </p:cNvPr>
            <p:cNvGrpSpPr/>
            <p:nvPr/>
          </p:nvGrpSpPr>
          <p:grpSpPr>
            <a:xfrm>
              <a:off x="6849690" y="1148492"/>
              <a:ext cx="2121782" cy="1775830"/>
              <a:chOff x="3695544" y="1132178"/>
              <a:chExt cx="2512354" cy="2102721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2D758B63-ECD7-4732-9068-AF1BB6EDE1B4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428DFF6-1246-41AC-8E46-3DC04D83C645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D93F02CF-CBD7-47BD-94D0-C7E987DB37BB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1EF70874-B989-4410-B0CE-C4D817413F2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月 78">
                    <a:extLst>
                      <a:ext uri="{FF2B5EF4-FFF2-40B4-BE49-F238E27FC236}">
                        <a16:creationId xmlns:a16="http://schemas.microsoft.com/office/drawing/2014/main" id="{1768FA14-B990-4CA5-94FF-02D1514410E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12E2B9B-B5AC-45F4-A004-3C0C2709325F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4CFB777C-D7ED-4A2A-9339-FDBCA42BE68F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AA044AF3-564A-4C60-83CF-AF79E24ECB6F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5DAE7CDE-52FA-4289-BF93-0CCC11D715C2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745AC639-811B-43D7-9BA8-F17FE4B0A99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月 73">
                    <a:extLst>
                      <a:ext uri="{FF2B5EF4-FFF2-40B4-BE49-F238E27FC236}">
                        <a16:creationId xmlns:a16="http://schemas.microsoft.com/office/drawing/2014/main" id="{417D189D-D478-4A00-90B9-1AC6EE4E4A2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48194203-971A-482E-8082-F539C02D6DBA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B31100D4-D49E-4CC2-BBE8-49BCE4D9B188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C365AB0F-4FD2-42AF-A6A1-DCECEB0182BD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F96B2D3D-7170-4CE5-93B9-B4840129B01F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B0DAB8D2-A6A9-41CA-AA4E-559B95F0188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月 68">
                    <a:extLst>
                      <a:ext uri="{FF2B5EF4-FFF2-40B4-BE49-F238E27FC236}">
                        <a16:creationId xmlns:a16="http://schemas.microsoft.com/office/drawing/2014/main" id="{776CDAAD-476E-44DE-B0CA-2177F922C5B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BBD5442-6A33-4354-B931-22A243C0F3E0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B654E875-2303-458E-83BB-EE4B5669FB8F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5DED675C-D676-43EF-94FE-F4514D127718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3C1ADEE9-BAD1-45D5-8225-4E2D3648DBE4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B19F9982-4A26-472F-AED1-50883AEBD2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月 63">
                    <a:extLst>
                      <a:ext uri="{FF2B5EF4-FFF2-40B4-BE49-F238E27FC236}">
                        <a16:creationId xmlns:a16="http://schemas.microsoft.com/office/drawing/2014/main" id="{69C046B5-87DD-47CA-A7A9-99FB1A9B0A4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ECBD83E6-AA06-4BE2-8A8F-AC523BB3881D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014F6870-6BF8-438F-96F8-7EE0628017DD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D0CCD3F6-C71D-449B-A849-D7E0C3F7FBAB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DBFF6C1B-D637-4F25-9631-4F55D2F76A4F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15DC55A8-A400-4BE1-A5D8-B6D6CB08E4E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月 58">
                    <a:extLst>
                      <a:ext uri="{FF2B5EF4-FFF2-40B4-BE49-F238E27FC236}">
                        <a16:creationId xmlns:a16="http://schemas.microsoft.com/office/drawing/2014/main" id="{904F06E8-5D7A-4DA8-B556-845A373C03F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1F07A88-00BC-476E-B3D6-BD0AB6F1138E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F1B2E91-FBF9-4F95-B5C6-04FD001886E2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F06F32D-C140-4028-983B-0BB7C532E098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A04A1BE-9823-4F83-91B3-8136408A0973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90360B5-A041-4712-B3EE-61BF8F16CE1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A0A0DD5-C576-4CF6-9D19-A14BC738C909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7FF1EC9-F89F-49C0-884E-8949C1817B6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98A77A58-BADD-4472-ACBA-6BB5B80A5FF0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1D4E8BD-35F2-480A-879E-D862A3C79CE4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4DCDE67-8D16-48D3-AA2C-A010E40F1228}"/>
              </a:ext>
            </a:extLst>
          </p:cNvPr>
          <p:cNvGrpSpPr/>
          <p:nvPr/>
        </p:nvGrpSpPr>
        <p:grpSpPr>
          <a:xfrm>
            <a:off x="939710" y="3871722"/>
            <a:ext cx="2138564" cy="2199540"/>
            <a:chOff x="561151" y="3098800"/>
            <a:chExt cx="3959830" cy="4072737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4682EE97-4857-4A83-ABA7-DA3A76618E78}"/>
                </a:ext>
              </a:extLst>
            </p:cNvPr>
            <p:cNvSpPr/>
            <p:nvPr/>
          </p:nvSpPr>
          <p:spPr>
            <a:xfrm>
              <a:off x="561151" y="3535994"/>
              <a:ext cx="3959830" cy="3635543"/>
            </a:xfrm>
            <a:custGeom>
              <a:avLst/>
              <a:gdLst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67580 w 1337157"/>
                <a:gd name="connsiteY6" fmla="*/ 1220105 h 1228759"/>
                <a:gd name="connsiteX7" fmla="*/ 558630 w 1337157"/>
                <a:gd name="connsiteY7" fmla="*/ 1226588 h 1228759"/>
                <a:gd name="connsiteX8" fmla="*/ 554736 w 1337157"/>
                <a:gd name="connsiteY8" fmla="*/ 1226265 h 1228759"/>
                <a:gd name="connsiteX9" fmla="*/ 63 w 1337157"/>
                <a:gd name="connsiteY9" fmla="*/ 391985 h 1228759"/>
                <a:gd name="connsiteX10" fmla="*/ 674960 w 1337157"/>
                <a:gd name="connsiteY10" fmla="*/ 54582 h 1228759"/>
                <a:gd name="connsiteX11" fmla="*/ 979738 w 1337157"/>
                <a:gd name="connsiteY11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58630 w 1337157"/>
                <a:gd name="connsiteY6" fmla="*/ 1226588 h 1228759"/>
                <a:gd name="connsiteX7" fmla="*/ 554736 w 1337157"/>
                <a:gd name="connsiteY7" fmla="*/ 1226265 h 1228759"/>
                <a:gd name="connsiteX8" fmla="*/ 63 w 1337157"/>
                <a:gd name="connsiteY8" fmla="*/ 391985 h 1228759"/>
                <a:gd name="connsiteX9" fmla="*/ 674960 w 1337157"/>
                <a:gd name="connsiteY9" fmla="*/ 54582 h 1228759"/>
                <a:gd name="connsiteX10" fmla="*/ 979738 w 1337157"/>
                <a:gd name="connsiteY10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664118 w 1337157"/>
                <a:gd name="connsiteY4" fmla="*/ 1200576 h 1228759"/>
                <a:gd name="connsiteX5" fmla="*/ 558630 w 1337157"/>
                <a:gd name="connsiteY5" fmla="*/ 1226588 h 1228759"/>
                <a:gd name="connsiteX6" fmla="*/ 554736 w 1337157"/>
                <a:gd name="connsiteY6" fmla="*/ 1226265 h 1228759"/>
                <a:gd name="connsiteX7" fmla="*/ 63 w 1337157"/>
                <a:gd name="connsiteY7" fmla="*/ 391985 h 1228759"/>
                <a:gd name="connsiteX8" fmla="*/ 674960 w 1337157"/>
                <a:gd name="connsiteY8" fmla="*/ 54582 h 1228759"/>
                <a:gd name="connsiteX9" fmla="*/ 979738 w 1337157"/>
                <a:gd name="connsiteY9" fmla="*/ 315 h 1228759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73120 w 1337157"/>
                <a:gd name="connsiteY4" fmla="*/ 1222021 h 1226588"/>
                <a:gd name="connsiteX5" fmla="*/ 558630 w 1337157"/>
                <a:gd name="connsiteY5" fmla="*/ 1226588 h 1226588"/>
                <a:gd name="connsiteX6" fmla="*/ 554736 w 1337157"/>
                <a:gd name="connsiteY6" fmla="*/ 1226265 h 1226588"/>
                <a:gd name="connsiteX7" fmla="*/ 63 w 1337157"/>
                <a:gd name="connsiteY7" fmla="*/ 391985 h 1226588"/>
                <a:gd name="connsiteX8" fmla="*/ 674960 w 1337157"/>
                <a:gd name="connsiteY8" fmla="*/ 54582 h 1226588"/>
                <a:gd name="connsiteX9" fmla="*/ 979738 w 1337157"/>
                <a:gd name="connsiteY9" fmla="*/ 315 h 1226588"/>
                <a:gd name="connsiteX0" fmla="*/ 979738 w 1337157"/>
                <a:gd name="connsiteY0" fmla="*/ 315 h 1271607"/>
                <a:gd name="connsiteX1" fmla="*/ 1337157 w 1337157"/>
                <a:gd name="connsiteY1" fmla="*/ 391985 h 1271607"/>
                <a:gd name="connsiteX2" fmla="*/ 859484 w 1337157"/>
                <a:gd name="connsiteY2" fmla="*/ 1212917 h 1271607"/>
                <a:gd name="connsiteX3" fmla="*/ 664118 w 1337157"/>
                <a:gd name="connsiteY3" fmla="*/ 1200576 h 1271607"/>
                <a:gd name="connsiteX4" fmla="*/ 609573 w 1337157"/>
                <a:gd name="connsiteY4" fmla="*/ 1271340 h 1271607"/>
                <a:gd name="connsiteX5" fmla="*/ 558630 w 1337157"/>
                <a:gd name="connsiteY5" fmla="*/ 1226588 h 1271607"/>
                <a:gd name="connsiteX6" fmla="*/ 554736 w 1337157"/>
                <a:gd name="connsiteY6" fmla="*/ 1226265 h 1271607"/>
                <a:gd name="connsiteX7" fmla="*/ 63 w 1337157"/>
                <a:gd name="connsiteY7" fmla="*/ 391985 h 1271607"/>
                <a:gd name="connsiteX8" fmla="*/ 674960 w 1337157"/>
                <a:gd name="connsiteY8" fmla="*/ 54582 h 1271607"/>
                <a:gd name="connsiteX9" fmla="*/ 979738 w 1337157"/>
                <a:gd name="connsiteY9" fmla="*/ 315 h 1271607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54464"/>
                <a:gd name="connsiteX1" fmla="*/ 1337157 w 1337157"/>
                <a:gd name="connsiteY1" fmla="*/ 391985 h 1254464"/>
                <a:gd name="connsiteX2" fmla="*/ 859484 w 1337157"/>
                <a:gd name="connsiteY2" fmla="*/ 1212917 h 1254464"/>
                <a:gd name="connsiteX3" fmla="*/ 664118 w 1337157"/>
                <a:gd name="connsiteY3" fmla="*/ 1200576 h 1254464"/>
                <a:gd name="connsiteX4" fmla="*/ 627247 w 1337157"/>
                <a:gd name="connsiteY4" fmla="*/ 1254464 h 1254464"/>
                <a:gd name="connsiteX5" fmla="*/ 554736 w 1337157"/>
                <a:gd name="connsiteY5" fmla="*/ 1226265 h 1254464"/>
                <a:gd name="connsiteX6" fmla="*/ 63 w 1337157"/>
                <a:gd name="connsiteY6" fmla="*/ 391985 h 1254464"/>
                <a:gd name="connsiteX7" fmla="*/ 674960 w 1337157"/>
                <a:gd name="connsiteY7" fmla="*/ 54582 h 1254464"/>
                <a:gd name="connsiteX8" fmla="*/ 979738 w 1337157"/>
                <a:gd name="connsiteY8" fmla="*/ 315 h 1254464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157" h="1227654">
                  <a:moveTo>
                    <a:pt x="979738" y="315"/>
                  </a:moveTo>
                  <a:cubicBezTo>
                    <a:pt x="1233084" y="6197"/>
                    <a:pt x="1337157" y="178581"/>
                    <a:pt x="1337157" y="391985"/>
                  </a:cubicBezTo>
                  <a:cubicBezTo>
                    <a:pt x="1337157" y="640957"/>
                    <a:pt x="1273106" y="1106260"/>
                    <a:pt x="859484" y="1212917"/>
                  </a:cubicBezTo>
                  <a:cubicBezTo>
                    <a:pt x="765772" y="1235249"/>
                    <a:pt x="781417" y="1197542"/>
                    <a:pt x="700571" y="1196287"/>
                  </a:cubicBezTo>
                  <a:cubicBezTo>
                    <a:pt x="619725" y="1195032"/>
                    <a:pt x="641945" y="1235570"/>
                    <a:pt x="554736" y="1226265"/>
                  </a:cubicBezTo>
                  <a:cubicBezTo>
                    <a:pt x="58134" y="1148382"/>
                    <a:pt x="-2277" y="576424"/>
                    <a:pt x="63" y="391985"/>
                  </a:cubicBezTo>
                  <a:cubicBezTo>
                    <a:pt x="2559" y="195250"/>
                    <a:pt x="172382" y="-129568"/>
                    <a:pt x="674960" y="54582"/>
                  </a:cubicBezTo>
                  <a:cubicBezTo>
                    <a:pt x="794255" y="14895"/>
                    <a:pt x="895289" y="-1645"/>
                    <a:pt x="979738" y="31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6">
                    <a:lumMod val="50000"/>
                  </a:schemeClr>
                </a:gs>
                <a:gs pos="0">
                  <a:srgbClr val="99FF66"/>
                </a:gs>
                <a:gs pos="50000">
                  <a:srgbClr val="00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3020EBE-4CEC-478D-9EBF-BAFCEC9EB220}"/>
                </a:ext>
              </a:extLst>
            </p:cNvPr>
            <p:cNvSpPr/>
            <p:nvPr/>
          </p:nvSpPr>
          <p:spPr>
            <a:xfrm rot="16200000">
              <a:off x="2206874" y="3356644"/>
              <a:ext cx="749720" cy="234032"/>
            </a:xfrm>
            <a:custGeom>
              <a:avLst/>
              <a:gdLst>
                <a:gd name="connsiteX0" fmla="*/ 791417 w 791944"/>
                <a:gd name="connsiteY0" fmla="*/ 67522 h 272580"/>
                <a:gd name="connsiteX1" fmla="*/ 764786 w 791944"/>
                <a:gd name="connsiteY1" fmla="*/ 236494 h 272580"/>
                <a:gd name="connsiteX2" fmla="*/ 715921 w 791944"/>
                <a:gd name="connsiteY2" fmla="*/ 272053 h 272580"/>
                <a:gd name="connsiteX3" fmla="*/ 715921 w 791944"/>
                <a:gd name="connsiteY3" fmla="*/ 272052 h 272580"/>
                <a:gd name="connsiteX4" fmla="*/ 680362 w 791944"/>
                <a:gd name="connsiteY4" fmla="*/ 223187 h 272580"/>
                <a:gd name="connsiteX5" fmla="*/ 681759 w 791944"/>
                <a:gd name="connsiteY5" fmla="*/ 214322 h 272580"/>
                <a:gd name="connsiteX6" fmla="*/ 496993 w 791944"/>
                <a:gd name="connsiteY6" fmla="*/ 171543 h 272580"/>
                <a:gd name="connsiteX7" fmla="*/ 94621 w 791944"/>
                <a:gd name="connsiteY7" fmla="*/ 162291 h 272580"/>
                <a:gd name="connsiteX8" fmla="*/ 7502 w 791944"/>
                <a:gd name="connsiteY8" fmla="*/ 177161 h 272580"/>
                <a:gd name="connsiteX9" fmla="*/ 0 w 791944"/>
                <a:gd name="connsiteY9" fmla="*/ 70187 h 272580"/>
                <a:gd name="connsiteX10" fmla="*/ 1299 w 791944"/>
                <a:gd name="connsiteY10" fmla="*/ 51668 h 272580"/>
                <a:gd name="connsiteX11" fmla="*/ 20678 w 791944"/>
                <a:gd name="connsiteY11" fmla="*/ 43383 h 272580"/>
                <a:gd name="connsiteX12" fmla="*/ 521906 w 791944"/>
                <a:gd name="connsiteY12" fmla="*/ 16727 h 272580"/>
                <a:gd name="connsiteX13" fmla="*/ 658797 w 791944"/>
                <a:gd name="connsiteY13" fmla="*/ 46201 h 272580"/>
                <a:gd name="connsiteX14" fmla="*/ 705803 w 791944"/>
                <a:gd name="connsiteY14" fmla="*/ 61779 h 272580"/>
                <a:gd name="connsiteX15" fmla="*/ 706994 w 791944"/>
                <a:gd name="connsiteY15" fmla="*/ 54216 h 272580"/>
                <a:gd name="connsiteX16" fmla="*/ 724062 w 791944"/>
                <a:gd name="connsiteY16" fmla="*/ 26316 h 272580"/>
                <a:gd name="connsiteX17" fmla="*/ 755858 w 791944"/>
                <a:gd name="connsiteY17" fmla="*/ 18657 h 272580"/>
                <a:gd name="connsiteX18" fmla="*/ 783758 w 791944"/>
                <a:gd name="connsiteY18" fmla="*/ 35725 h 272580"/>
                <a:gd name="connsiteX19" fmla="*/ 791417 w 791944"/>
                <a:gd name="connsiteY19" fmla="*/ 67522 h 2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1944" h="272580">
                  <a:moveTo>
                    <a:pt x="791417" y="67522"/>
                  </a:moveTo>
                  <a:lnTo>
                    <a:pt x="764786" y="236494"/>
                  </a:lnTo>
                  <a:cubicBezTo>
                    <a:pt x="761111" y="259807"/>
                    <a:pt x="739234" y="275727"/>
                    <a:pt x="715921" y="272053"/>
                  </a:cubicBezTo>
                  <a:lnTo>
                    <a:pt x="715921" y="272052"/>
                  </a:lnTo>
                  <a:cubicBezTo>
                    <a:pt x="692608" y="268377"/>
                    <a:pt x="676688" y="246500"/>
                    <a:pt x="680362" y="223187"/>
                  </a:cubicBezTo>
                  <a:lnTo>
                    <a:pt x="681759" y="214322"/>
                  </a:lnTo>
                  <a:lnTo>
                    <a:pt x="496993" y="171543"/>
                  </a:lnTo>
                  <a:cubicBezTo>
                    <a:pt x="356654" y="148959"/>
                    <a:pt x="218375" y="146408"/>
                    <a:pt x="94621" y="162291"/>
                  </a:cubicBezTo>
                  <a:lnTo>
                    <a:pt x="7502" y="177161"/>
                  </a:lnTo>
                  <a:lnTo>
                    <a:pt x="0" y="70187"/>
                  </a:lnTo>
                  <a:lnTo>
                    <a:pt x="1299" y="51668"/>
                  </a:lnTo>
                  <a:lnTo>
                    <a:pt x="20678" y="43383"/>
                  </a:lnTo>
                  <a:cubicBezTo>
                    <a:pt x="155046" y="-1300"/>
                    <a:pt x="332739" y="-13715"/>
                    <a:pt x="521906" y="16727"/>
                  </a:cubicBezTo>
                  <a:cubicBezTo>
                    <a:pt x="569198" y="24337"/>
                    <a:pt x="614969" y="34267"/>
                    <a:pt x="658797" y="46201"/>
                  </a:cubicBezTo>
                  <a:lnTo>
                    <a:pt x="705803" y="61779"/>
                  </a:lnTo>
                  <a:lnTo>
                    <a:pt x="706994" y="54216"/>
                  </a:lnTo>
                  <a:cubicBezTo>
                    <a:pt x="708832" y="42560"/>
                    <a:pt x="715220" y="32751"/>
                    <a:pt x="724062" y="26316"/>
                  </a:cubicBezTo>
                  <a:lnTo>
                    <a:pt x="755858" y="18657"/>
                  </a:lnTo>
                  <a:lnTo>
                    <a:pt x="783758" y="35725"/>
                  </a:lnTo>
                  <a:cubicBezTo>
                    <a:pt x="790193" y="44567"/>
                    <a:pt x="793254" y="55866"/>
                    <a:pt x="791417" y="675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月 87">
              <a:extLst>
                <a:ext uri="{FF2B5EF4-FFF2-40B4-BE49-F238E27FC236}">
                  <a16:creationId xmlns:a16="http://schemas.microsoft.com/office/drawing/2014/main" id="{D6AC505F-01D8-43A7-8B3A-C395181BAE6E}"/>
                </a:ext>
              </a:extLst>
            </p:cNvPr>
            <p:cNvSpPr/>
            <p:nvPr/>
          </p:nvSpPr>
          <p:spPr>
            <a:xfrm rot="16200000">
              <a:off x="2410164" y="3418545"/>
              <a:ext cx="223634" cy="747240"/>
            </a:xfrm>
            <a:prstGeom prst="moon">
              <a:avLst>
                <a:gd name="adj" fmla="val 3580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7685589E-C98F-427B-9289-5D155B4507FC}"/>
              </a:ext>
            </a:extLst>
          </p:cNvPr>
          <p:cNvGrpSpPr/>
          <p:nvPr/>
        </p:nvGrpSpPr>
        <p:grpSpPr>
          <a:xfrm>
            <a:off x="3695544" y="4082412"/>
            <a:ext cx="2512354" cy="2102721"/>
            <a:chOff x="3695544" y="1132178"/>
            <a:chExt cx="2512354" cy="2102721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EE85BDA0-C727-4AA4-BC13-0B08BC7EA505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561151" y="3098800"/>
              <a:chExt cx="3959830" cy="4072737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807A87A-4046-4C46-9F34-41703056146A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6B0FB64-42D0-464F-9C93-3F51D6F579C6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F2C1150B-679A-4145-9267-B7B86C213993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76312C1-C28D-4B57-B262-7F6903DF357B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561151" y="3098800"/>
              <a:chExt cx="3959830" cy="4072737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94DB05C9-7AD4-4951-AA9E-7C89283E2896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BD79E47-329F-489A-AFC6-12C45AB9ECC2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5BEBD2B3-AC3F-4B0A-9A7B-17D26B661690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C4971EE9-D2CC-477B-8A37-8AC82CA4AE68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561151" y="3098800"/>
              <a:chExt cx="3959830" cy="4072737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E2724FE-870B-436A-BB2D-BCBB789AC2E0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6BBDE98-F17B-4689-B6ED-3158A62DCB29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F732EB44-50CD-4729-9297-73FBA743ADB3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981EB626-D66A-473F-9413-0975A91BD880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561151" y="3098800"/>
              <a:chExt cx="3959830" cy="4072737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F65A2FC-9D83-42EA-A3E5-E581AED6BE87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3E763E3-20BC-41FA-A0E6-0B2D58BD15EC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0F89BAFB-F465-4EA6-ADEE-808AC8F68E49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8278EA8-73E7-440A-B1D5-DC617CF0794B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561151" y="3098800"/>
              <a:chExt cx="3959830" cy="4072737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91C1EDE-F214-469C-A83D-46044D29A440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32A3178-6978-45E1-8589-C16238347C92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B780B6CE-BD0A-4534-A37A-BF9C4781EC46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6ACEEAC7-B166-412F-8A96-1378D5AE73E8}"/>
              </a:ext>
            </a:extLst>
          </p:cNvPr>
          <p:cNvGrpSpPr/>
          <p:nvPr/>
        </p:nvGrpSpPr>
        <p:grpSpPr>
          <a:xfrm>
            <a:off x="6605083" y="4056204"/>
            <a:ext cx="2605086" cy="2008470"/>
            <a:chOff x="6605083" y="4056204"/>
            <a:chExt cx="2605086" cy="2008470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EFD06F13-D9B2-4000-A07A-F68E6137B7E9}"/>
                </a:ext>
              </a:extLst>
            </p:cNvPr>
            <p:cNvGrpSpPr/>
            <p:nvPr/>
          </p:nvGrpSpPr>
          <p:grpSpPr>
            <a:xfrm>
              <a:off x="6635385" y="4276619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C6EB24B5-5C92-4A8C-9A00-C68DE35C7BF4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48355061-10A1-4816-9E90-9ACC9922FF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AA2A7B5F-892B-4BA4-BB09-9642DF3A7AFF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4C10AB1-D853-489D-8245-62469D9E8534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46E77588-EDE1-448A-B67D-A86EF670DA0C}"/>
                </a:ext>
              </a:extLst>
            </p:cNvPr>
            <p:cNvGrpSpPr/>
            <p:nvPr/>
          </p:nvGrpSpPr>
          <p:grpSpPr>
            <a:xfrm>
              <a:off x="6849690" y="4056204"/>
              <a:ext cx="2121782" cy="1775830"/>
              <a:chOff x="3695544" y="1132178"/>
              <a:chExt cx="2512354" cy="2102721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08AF8BB6-E7E3-44AC-8AF7-83C50F3777A0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DB07D9D6-C86D-45FF-9C95-C9FD481513CF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5899BF2F-2B07-4985-B593-BFF30A0151F7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月 138">
                  <a:extLst>
                    <a:ext uri="{FF2B5EF4-FFF2-40B4-BE49-F238E27FC236}">
                      <a16:creationId xmlns:a16="http://schemas.microsoft.com/office/drawing/2014/main" id="{B4768E8D-86F3-45B4-8DD4-3DA86F92BA62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229C8BDA-5BAA-49CD-AFE2-60233B71EC71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4528E6A7-FC10-43FD-8743-38ED9B9862F2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CD8AB5F-E76C-4B3F-8335-712A3EDCC9EC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6D3FB8EC-3527-4BE1-9782-B6B925F785D2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6C70FDC4-75A3-4456-8A22-AEDD2F534256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07496148-87A9-4627-AFF2-A19F4FD7E607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7326E726-0F03-4BE9-AE16-FB4E317BBB51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F0C868C3-2286-4D9A-BF9C-03EDD7E4A1D0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3F5AEE3E-BFCC-4D85-B022-D15BCE45711F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19524DE8-8D34-445F-8DAD-FFF7B1D88A8B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686612CC-EB32-4ABF-A105-103D57DC5B4D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月 129">
                  <a:extLst>
                    <a:ext uri="{FF2B5EF4-FFF2-40B4-BE49-F238E27FC236}">
                      <a16:creationId xmlns:a16="http://schemas.microsoft.com/office/drawing/2014/main" id="{C1E4C938-B7A1-4276-8D85-56216E9B640F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AE8C1657-09BE-495E-A90F-BFDF0F780A68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F42B9F0C-C091-4716-82F8-8E96809C90AB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CF9AF90-E304-44D5-9F77-EB55485F9EA9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月 126">
                  <a:extLst>
                    <a:ext uri="{FF2B5EF4-FFF2-40B4-BE49-F238E27FC236}">
                      <a16:creationId xmlns:a16="http://schemas.microsoft.com/office/drawing/2014/main" id="{C90AB335-BF73-4030-A1BD-9C269AA165F9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4426E7D7-D336-4DD3-86B3-BDD806340A77}"/>
                </a:ext>
              </a:extLst>
            </p:cNvPr>
            <p:cNvGrpSpPr/>
            <p:nvPr/>
          </p:nvGrpSpPr>
          <p:grpSpPr>
            <a:xfrm>
              <a:off x="6605083" y="4955133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2B587F1-A50E-4C25-9C05-C356D6BC7D9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491A2A4-7F93-4C6B-A8F6-BD00C94CC5D0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2B545557-F1F4-4B55-A4EF-027B6A8B9E21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F5F5FDD1-7C8F-4511-AE04-3C8B6404A7B9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1FACBBD8-890A-49D2-AF4A-9E6800AD016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A7CB672-38C8-4A9B-8198-0C6E4160111C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CA5F07BD-7373-492B-B84D-99BB0C9DE482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青リンゴ</a:t>
            </a:r>
          </a:p>
        </p:txBody>
      </p: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88E66A49-EBD8-44D7-8EE7-C917152EFA94}"/>
              </a:ext>
            </a:extLst>
          </p:cNvPr>
          <p:cNvGrpSpPr/>
          <p:nvPr/>
        </p:nvGrpSpPr>
        <p:grpSpPr>
          <a:xfrm>
            <a:off x="950018" y="1082802"/>
            <a:ext cx="2138564" cy="2199540"/>
            <a:chOff x="950018" y="1082802"/>
            <a:chExt cx="2138564" cy="2199540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A72D2B53-DE55-4D8C-AD3F-A36BEF210327}"/>
                </a:ext>
              </a:extLst>
            </p:cNvPr>
            <p:cNvGrpSpPr/>
            <p:nvPr/>
          </p:nvGrpSpPr>
          <p:grpSpPr>
            <a:xfrm>
              <a:off x="950018" y="1082802"/>
              <a:ext cx="2138564" cy="2199540"/>
              <a:chOff x="561151" y="3098800"/>
              <a:chExt cx="3959830" cy="4072737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E455385-BAF2-4EF4-BC40-06BC59689616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617F9CF-BB82-49AA-843F-79288D18F575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月 149">
                <a:extLst>
                  <a:ext uri="{FF2B5EF4-FFF2-40B4-BE49-F238E27FC236}">
                    <a16:creationId xmlns:a16="http://schemas.microsoft.com/office/drawing/2014/main" id="{9016A0B5-45B0-42C0-BE35-45E6277A75B0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9F6E747B-6122-4376-8777-2BAC483F012A}"/>
                </a:ext>
              </a:extLst>
            </p:cNvPr>
            <p:cNvSpPr/>
            <p:nvPr/>
          </p:nvSpPr>
          <p:spPr>
            <a:xfrm>
              <a:off x="2762249" y="1513007"/>
              <a:ext cx="227257" cy="404830"/>
            </a:xfrm>
            <a:custGeom>
              <a:avLst/>
              <a:gdLst>
                <a:gd name="connsiteX0" fmla="*/ 137624 w 227257"/>
                <a:gd name="connsiteY0" fmla="*/ 108543 h 404830"/>
                <a:gd name="connsiteX1" fmla="*/ 220218 w 227257"/>
                <a:gd name="connsiteY1" fmla="*/ 237936 h 404830"/>
                <a:gd name="connsiteX2" fmla="*/ 176972 w 227257"/>
                <a:gd name="connsiteY2" fmla="*/ 404153 h 404830"/>
                <a:gd name="connsiteX3" fmla="*/ 134376 w 227257"/>
                <a:gd name="connsiteY3" fmla="*/ 255123 h 404830"/>
                <a:gd name="connsiteX4" fmla="*/ 102137 w 227257"/>
                <a:gd name="connsiteY4" fmla="*/ 109997 h 404830"/>
                <a:gd name="connsiteX5" fmla="*/ 137624 w 227257"/>
                <a:gd name="connsiteY5" fmla="*/ 108543 h 404830"/>
                <a:gd name="connsiteX6" fmla="*/ 49445 w 227257"/>
                <a:gd name="connsiteY6" fmla="*/ 0 h 404830"/>
                <a:gd name="connsiteX7" fmla="*/ 98890 w 227257"/>
                <a:gd name="connsiteY7" fmla="*/ 49445 h 404830"/>
                <a:gd name="connsiteX8" fmla="*/ 49445 w 227257"/>
                <a:gd name="connsiteY8" fmla="*/ 98890 h 404830"/>
                <a:gd name="connsiteX9" fmla="*/ 0 w 227257"/>
                <a:gd name="connsiteY9" fmla="*/ 49445 h 404830"/>
                <a:gd name="connsiteX10" fmla="*/ 49445 w 227257"/>
                <a:gd name="connsiteY10" fmla="*/ 0 h 404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257" h="404830">
                  <a:moveTo>
                    <a:pt x="137624" y="108543"/>
                  </a:moveTo>
                  <a:cubicBezTo>
                    <a:pt x="173611" y="122881"/>
                    <a:pt x="208609" y="179950"/>
                    <a:pt x="220218" y="237936"/>
                  </a:cubicBezTo>
                  <a:cubicBezTo>
                    <a:pt x="235697" y="315252"/>
                    <a:pt x="227503" y="413963"/>
                    <a:pt x="176972" y="404153"/>
                  </a:cubicBezTo>
                  <a:cubicBezTo>
                    <a:pt x="126440" y="394343"/>
                    <a:pt x="146848" y="304149"/>
                    <a:pt x="134376" y="255123"/>
                  </a:cubicBezTo>
                  <a:cubicBezTo>
                    <a:pt x="121904" y="206097"/>
                    <a:pt x="56594" y="135056"/>
                    <a:pt x="102137" y="109997"/>
                  </a:cubicBezTo>
                  <a:cubicBezTo>
                    <a:pt x="113523" y="103732"/>
                    <a:pt x="125628" y="103763"/>
                    <a:pt x="137624" y="108543"/>
                  </a:cubicBezTo>
                  <a:close/>
                  <a:moveTo>
                    <a:pt x="49445" y="0"/>
                  </a:moveTo>
                  <a:cubicBezTo>
                    <a:pt x="76753" y="0"/>
                    <a:pt x="98890" y="22137"/>
                    <a:pt x="98890" y="49445"/>
                  </a:cubicBezTo>
                  <a:cubicBezTo>
                    <a:pt x="98890" y="76753"/>
                    <a:pt x="76753" y="98890"/>
                    <a:pt x="49445" y="98890"/>
                  </a:cubicBezTo>
                  <a:cubicBezTo>
                    <a:pt x="22137" y="98890"/>
                    <a:pt x="0" y="76753"/>
                    <a:pt x="0" y="49445"/>
                  </a:cubicBezTo>
                  <a:cubicBezTo>
                    <a:pt x="0" y="22137"/>
                    <a:pt x="22137" y="0"/>
                    <a:pt x="494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FA94C43B-0D37-4A9A-91B8-70CBA7AA2DD8}"/>
              </a:ext>
            </a:extLst>
          </p:cNvPr>
          <p:cNvGrpSpPr/>
          <p:nvPr/>
        </p:nvGrpSpPr>
        <p:grpSpPr>
          <a:xfrm>
            <a:off x="3695544" y="1132178"/>
            <a:ext cx="2512354" cy="2102721"/>
            <a:chOff x="3695544" y="1132178"/>
            <a:chExt cx="2512354" cy="2102721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6935288-2191-443B-89E5-F3FF60957E4C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950018" y="1082802"/>
              <a:chExt cx="2138564" cy="2199540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91CAED73-B741-4B64-B229-3513D270162C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B56DECC-ED3B-4E5D-9A27-99206B70177D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11EFC90-AE85-4628-8294-5E178A667E59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50727309-ADF5-4F87-8C52-6F088FA42F54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8AD65F97-5465-41C5-8490-42EB1381F7DE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C14590A1-55C5-4E45-B4D8-B845266F227F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950018" y="1082802"/>
              <a:chExt cx="2138564" cy="2199540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38A0F84B-FF98-4C5C-884F-0DE3C3DE4C8B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BF254204-807C-4622-93E7-5DE08416DC70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6C8DCBC-7048-4EBF-B305-7CE76A306599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月 175">
                  <a:extLst>
                    <a:ext uri="{FF2B5EF4-FFF2-40B4-BE49-F238E27FC236}">
                      <a16:creationId xmlns:a16="http://schemas.microsoft.com/office/drawing/2014/main" id="{64E88262-9786-4209-AA10-CC9350EEE77C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9B5A03D3-40D9-4FAF-9097-0A72EAFC735C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8E1847CB-4EC9-4805-876C-35D0D877006B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950018" y="1082802"/>
              <a:chExt cx="2138564" cy="2199540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F64B262-2909-421B-845A-00CCFF10C9E6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983B612B-C6E3-48AF-82B4-5C53B64CE91C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FC8BDB11-36BF-44D2-A9B8-23F167D7DF7E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A161B34E-B560-4D3E-8B0F-08B1301725EF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01883F2-ABE5-4A29-A6AC-81D444D25B79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EB24E8C9-598B-4977-8ED9-9B097731BAC3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950018" y="1082802"/>
              <a:chExt cx="2138564" cy="2199540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B0463E45-05C3-46F4-9913-7F810F7F555C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F1AB9CF-B0B2-4354-A10A-BFC2EB864FEA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AC2782C2-1AD3-48CB-B323-4893CDA20DA6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AABE416E-9CCD-4257-9452-E1ADA57FB798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57F90E3D-FB1A-452D-AB32-8D1C96F98E61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50D9F862-0C74-4E90-94A1-999268AD7B57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950018" y="1082802"/>
              <a:chExt cx="2138564" cy="2199540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FF70E226-DB99-4D13-96C3-162EE2A1ECAC}"/>
                  </a:ext>
                </a:extLst>
              </p:cNvPr>
              <p:cNvGrpSpPr/>
              <p:nvPr/>
            </p:nvGrpSpPr>
            <p:grpSpPr>
              <a:xfrm>
                <a:off x="950018" y="1082802"/>
                <a:ext cx="2138564" cy="2199540"/>
                <a:chOff x="561151" y="3098800"/>
                <a:chExt cx="3959830" cy="4072737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A20EB648-0B2E-4901-8B22-0D8C26AE2DFB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30000">
                      <a:srgbClr val="00FF00"/>
                    </a:gs>
                    <a:gs pos="0">
                      <a:srgbClr val="00B050"/>
                    </a:gs>
                    <a:gs pos="10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37A35C14-A6A3-4C9F-8E85-DEFA00B4F565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B6990361-BF08-41A6-B2C1-3104F50B71EB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EF7C1DB8-F395-494F-9187-7BC2716E9E89}"/>
                  </a:ext>
                </a:extLst>
              </p:cNvPr>
              <p:cNvSpPr/>
              <p:nvPr/>
            </p:nvSpPr>
            <p:spPr>
              <a:xfrm>
                <a:off x="2762249" y="1513007"/>
                <a:ext cx="227257" cy="404830"/>
              </a:xfrm>
              <a:custGeom>
                <a:avLst/>
                <a:gdLst>
                  <a:gd name="connsiteX0" fmla="*/ 137624 w 227257"/>
                  <a:gd name="connsiteY0" fmla="*/ 108543 h 404830"/>
                  <a:gd name="connsiteX1" fmla="*/ 220218 w 227257"/>
                  <a:gd name="connsiteY1" fmla="*/ 237936 h 404830"/>
                  <a:gd name="connsiteX2" fmla="*/ 176972 w 227257"/>
                  <a:gd name="connsiteY2" fmla="*/ 404153 h 404830"/>
                  <a:gd name="connsiteX3" fmla="*/ 134376 w 227257"/>
                  <a:gd name="connsiteY3" fmla="*/ 255123 h 404830"/>
                  <a:gd name="connsiteX4" fmla="*/ 102137 w 227257"/>
                  <a:gd name="connsiteY4" fmla="*/ 109997 h 404830"/>
                  <a:gd name="connsiteX5" fmla="*/ 137624 w 227257"/>
                  <a:gd name="connsiteY5" fmla="*/ 108543 h 404830"/>
                  <a:gd name="connsiteX6" fmla="*/ 49445 w 227257"/>
                  <a:gd name="connsiteY6" fmla="*/ 0 h 404830"/>
                  <a:gd name="connsiteX7" fmla="*/ 98890 w 227257"/>
                  <a:gd name="connsiteY7" fmla="*/ 49445 h 404830"/>
                  <a:gd name="connsiteX8" fmla="*/ 49445 w 227257"/>
                  <a:gd name="connsiteY8" fmla="*/ 98890 h 404830"/>
                  <a:gd name="connsiteX9" fmla="*/ 0 w 227257"/>
                  <a:gd name="connsiteY9" fmla="*/ 49445 h 404830"/>
                  <a:gd name="connsiteX10" fmla="*/ 49445 w 227257"/>
                  <a:gd name="connsiteY10" fmla="*/ 0 h 40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7257" h="404830">
                    <a:moveTo>
                      <a:pt x="137624" y="108543"/>
                    </a:moveTo>
                    <a:cubicBezTo>
                      <a:pt x="173611" y="122881"/>
                      <a:pt x="208609" y="179950"/>
                      <a:pt x="220218" y="237936"/>
                    </a:cubicBezTo>
                    <a:cubicBezTo>
                      <a:pt x="235697" y="315252"/>
                      <a:pt x="227503" y="413963"/>
                      <a:pt x="176972" y="404153"/>
                    </a:cubicBezTo>
                    <a:cubicBezTo>
                      <a:pt x="126440" y="394343"/>
                      <a:pt x="146848" y="304149"/>
                      <a:pt x="134376" y="255123"/>
                    </a:cubicBezTo>
                    <a:cubicBezTo>
                      <a:pt x="121904" y="206097"/>
                      <a:pt x="56594" y="135056"/>
                      <a:pt x="102137" y="109997"/>
                    </a:cubicBezTo>
                    <a:cubicBezTo>
                      <a:pt x="113523" y="103732"/>
                      <a:pt x="125628" y="103763"/>
                      <a:pt x="137624" y="108543"/>
                    </a:cubicBezTo>
                    <a:close/>
                    <a:moveTo>
                      <a:pt x="49445" y="0"/>
                    </a:moveTo>
                    <a:cubicBezTo>
                      <a:pt x="76753" y="0"/>
                      <a:pt x="98890" y="22137"/>
                      <a:pt x="98890" y="49445"/>
                    </a:cubicBezTo>
                    <a:cubicBezTo>
                      <a:pt x="98890" y="76753"/>
                      <a:pt x="76753" y="98890"/>
                      <a:pt x="49445" y="98890"/>
                    </a:cubicBezTo>
                    <a:cubicBezTo>
                      <a:pt x="22137" y="98890"/>
                      <a:pt x="0" y="76753"/>
                      <a:pt x="0" y="49445"/>
                    </a:cubicBezTo>
                    <a:cubicBezTo>
                      <a:pt x="0" y="22137"/>
                      <a:pt x="22137" y="0"/>
                      <a:pt x="494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88C1EB1E-5912-4970-B7AF-A5FD4D9B817A}"/>
              </a:ext>
            </a:extLst>
          </p:cNvPr>
          <p:cNvGrpSpPr/>
          <p:nvPr/>
        </p:nvGrpSpPr>
        <p:grpSpPr>
          <a:xfrm>
            <a:off x="6605083" y="1148492"/>
            <a:ext cx="2605086" cy="2017657"/>
            <a:chOff x="6605083" y="1148492"/>
            <a:chExt cx="2605086" cy="2017657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642B0D09-0C10-4E33-88F6-1E7B8B699A29}"/>
                </a:ext>
              </a:extLst>
            </p:cNvPr>
            <p:cNvGrpSpPr/>
            <p:nvPr/>
          </p:nvGrpSpPr>
          <p:grpSpPr>
            <a:xfrm>
              <a:off x="663538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7E33C26D-1C64-4E6B-AA8F-4900E86ECAAD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B468DE58-D911-40DF-949F-A7BC852C8AD5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9A54202B-0F75-46AB-86C2-5AFAD3DF86F7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8BC5D088-0EF1-4393-9520-4825FDA6E705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AC7FFCBC-7E70-4A41-AE8B-F4823C5B712E}"/>
                </a:ext>
              </a:extLst>
            </p:cNvPr>
            <p:cNvGrpSpPr/>
            <p:nvPr/>
          </p:nvGrpSpPr>
          <p:grpSpPr>
            <a:xfrm>
              <a:off x="6849690" y="1148492"/>
              <a:ext cx="2121782" cy="1775830"/>
              <a:chOff x="3695544" y="1132178"/>
              <a:chExt cx="2512354" cy="2102721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B7A68297-CB43-4347-B242-59B033F0CAE8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2CEF64F0-00F4-4DEF-BA81-334A46EECE84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72D64D4F-5FD5-4B53-8B8D-57693A8C3075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B3FB6150-6F62-4AC4-AE44-CF7621FCB17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月 220">
                    <a:extLst>
                      <a:ext uri="{FF2B5EF4-FFF2-40B4-BE49-F238E27FC236}">
                        <a16:creationId xmlns:a16="http://schemas.microsoft.com/office/drawing/2014/main" id="{E048ECEF-4C46-4010-A152-E6788BBF7A4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FC081B47-A17C-481F-9B2F-9A9DE1ACD890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07850602-116B-4F34-92EF-A7EA49B9971C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D5E5D9EC-FDB5-4E18-A1E1-C9F322740EEE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504AA854-7ECA-4C55-9B04-C3B8BA8237CD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9CD45ECA-4E4E-4611-BDCE-22DA0791C95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F3925D6D-7A2E-492E-8C8B-DD613877F91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5A3C2E97-1BE7-4245-B3E3-DFD1583D02DE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E9ED19CA-FF9A-408D-8CC6-CEEAABDFB48F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E2B7184F-8A61-45A0-B14C-A32F4F4AC067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9FD6DD3F-220B-45F5-886F-D2B2FBAA7D74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B5F3A1B5-5537-44C4-87A6-71B58ECCE3E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866AD3B1-433B-4F3C-ADCE-B31D89F9007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86B37EB8-7B76-4B31-9C5D-02ACB2D21743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A7E8F7E0-4680-470A-8632-0618CF76DAF1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9C6349FB-E9E3-42AB-AD26-A120B213CA15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9AE93E65-F15B-4C37-ADE0-7E65DBECE889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F92B0F26-A17F-4779-BAE2-F6EC105C19E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月 205">
                    <a:extLst>
                      <a:ext uri="{FF2B5EF4-FFF2-40B4-BE49-F238E27FC236}">
                        <a16:creationId xmlns:a16="http://schemas.microsoft.com/office/drawing/2014/main" id="{DFAD535D-2077-4BA1-B899-AA50806A539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C350F277-7BF4-4AF7-B77E-6D7472B6463E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A9343032-9B7B-47BA-80C3-29D8682B6D89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950018" y="1082802"/>
                <a:chExt cx="2138564" cy="2199540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FAC100A-452F-48CC-B803-406453E4509E}"/>
                    </a:ext>
                  </a:extLst>
                </p:cNvPr>
                <p:cNvGrpSpPr/>
                <p:nvPr/>
              </p:nvGrpSpPr>
              <p:grpSpPr>
                <a:xfrm>
                  <a:off x="950018" y="1082802"/>
                  <a:ext cx="2138564" cy="2199540"/>
                  <a:chOff x="561151" y="3098800"/>
                  <a:chExt cx="3959830" cy="4072737"/>
                </a:xfrm>
              </p:grpSpPr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6FD517A0-580A-4C01-8C88-686911FF3147}"/>
                      </a:ext>
                    </a:extLst>
                  </p:cNvPr>
                  <p:cNvSpPr/>
                  <p:nvPr/>
                </p:nvSpPr>
                <p:spPr>
                  <a:xfrm>
                    <a:off x="561151" y="3535994"/>
                    <a:ext cx="3959830" cy="3635543"/>
                  </a:xfrm>
                  <a:custGeom>
                    <a:avLst/>
                    <a:gdLst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67580 w 1337157"/>
                      <a:gd name="connsiteY6" fmla="*/ 1220105 h 1228759"/>
                      <a:gd name="connsiteX7" fmla="*/ 558630 w 1337157"/>
                      <a:gd name="connsiteY7" fmla="*/ 1226588 h 1228759"/>
                      <a:gd name="connsiteX8" fmla="*/ 554736 w 1337157"/>
                      <a:gd name="connsiteY8" fmla="*/ 1226265 h 1228759"/>
                      <a:gd name="connsiteX9" fmla="*/ 63 w 1337157"/>
                      <a:gd name="connsiteY9" fmla="*/ 391985 h 1228759"/>
                      <a:gd name="connsiteX10" fmla="*/ 674960 w 1337157"/>
                      <a:gd name="connsiteY10" fmla="*/ 54582 h 1228759"/>
                      <a:gd name="connsiteX11" fmla="*/ 979738 w 1337157"/>
                      <a:gd name="connsiteY11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760656 w 1337157"/>
                      <a:gd name="connsiteY4" fmla="*/ 1220105 h 1228759"/>
                      <a:gd name="connsiteX5" fmla="*/ 664118 w 1337157"/>
                      <a:gd name="connsiteY5" fmla="*/ 1200576 h 1228759"/>
                      <a:gd name="connsiteX6" fmla="*/ 558630 w 1337157"/>
                      <a:gd name="connsiteY6" fmla="*/ 1226588 h 1228759"/>
                      <a:gd name="connsiteX7" fmla="*/ 554736 w 1337157"/>
                      <a:gd name="connsiteY7" fmla="*/ 1226265 h 1228759"/>
                      <a:gd name="connsiteX8" fmla="*/ 63 w 1337157"/>
                      <a:gd name="connsiteY8" fmla="*/ 391985 h 1228759"/>
                      <a:gd name="connsiteX9" fmla="*/ 674960 w 1337157"/>
                      <a:gd name="connsiteY9" fmla="*/ 54582 h 1228759"/>
                      <a:gd name="connsiteX10" fmla="*/ 979738 w 1337157"/>
                      <a:gd name="connsiteY10" fmla="*/ 315 h 1228759"/>
                      <a:gd name="connsiteX0" fmla="*/ 979738 w 1337157"/>
                      <a:gd name="connsiteY0" fmla="*/ 315 h 1228759"/>
                      <a:gd name="connsiteX1" fmla="*/ 1337157 w 1337157"/>
                      <a:gd name="connsiteY1" fmla="*/ 391985 h 1228759"/>
                      <a:gd name="connsiteX2" fmla="*/ 859484 w 1337157"/>
                      <a:gd name="connsiteY2" fmla="*/ 1212917 h 1228759"/>
                      <a:gd name="connsiteX3" fmla="*/ 772603 w 1337157"/>
                      <a:gd name="connsiteY3" fmla="*/ 1228759 h 1228759"/>
                      <a:gd name="connsiteX4" fmla="*/ 664118 w 1337157"/>
                      <a:gd name="connsiteY4" fmla="*/ 1200576 h 1228759"/>
                      <a:gd name="connsiteX5" fmla="*/ 558630 w 1337157"/>
                      <a:gd name="connsiteY5" fmla="*/ 1226588 h 1228759"/>
                      <a:gd name="connsiteX6" fmla="*/ 554736 w 1337157"/>
                      <a:gd name="connsiteY6" fmla="*/ 1226265 h 1228759"/>
                      <a:gd name="connsiteX7" fmla="*/ 63 w 1337157"/>
                      <a:gd name="connsiteY7" fmla="*/ 391985 h 1228759"/>
                      <a:gd name="connsiteX8" fmla="*/ 674960 w 1337157"/>
                      <a:gd name="connsiteY8" fmla="*/ 54582 h 1228759"/>
                      <a:gd name="connsiteX9" fmla="*/ 979738 w 1337157"/>
                      <a:gd name="connsiteY9" fmla="*/ 315 h 1228759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73120 w 1337157"/>
                      <a:gd name="connsiteY4" fmla="*/ 1222021 h 1226588"/>
                      <a:gd name="connsiteX5" fmla="*/ 558630 w 1337157"/>
                      <a:gd name="connsiteY5" fmla="*/ 1226588 h 1226588"/>
                      <a:gd name="connsiteX6" fmla="*/ 554736 w 1337157"/>
                      <a:gd name="connsiteY6" fmla="*/ 1226265 h 1226588"/>
                      <a:gd name="connsiteX7" fmla="*/ 63 w 1337157"/>
                      <a:gd name="connsiteY7" fmla="*/ 391985 h 1226588"/>
                      <a:gd name="connsiteX8" fmla="*/ 674960 w 1337157"/>
                      <a:gd name="connsiteY8" fmla="*/ 54582 h 1226588"/>
                      <a:gd name="connsiteX9" fmla="*/ 979738 w 1337157"/>
                      <a:gd name="connsiteY9" fmla="*/ 315 h 1226588"/>
                      <a:gd name="connsiteX0" fmla="*/ 979738 w 1337157"/>
                      <a:gd name="connsiteY0" fmla="*/ 315 h 1271607"/>
                      <a:gd name="connsiteX1" fmla="*/ 1337157 w 1337157"/>
                      <a:gd name="connsiteY1" fmla="*/ 391985 h 1271607"/>
                      <a:gd name="connsiteX2" fmla="*/ 859484 w 1337157"/>
                      <a:gd name="connsiteY2" fmla="*/ 1212917 h 1271607"/>
                      <a:gd name="connsiteX3" fmla="*/ 664118 w 1337157"/>
                      <a:gd name="connsiteY3" fmla="*/ 1200576 h 1271607"/>
                      <a:gd name="connsiteX4" fmla="*/ 609573 w 1337157"/>
                      <a:gd name="connsiteY4" fmla="*/ 1271340 h 1271607"/>
                      <a:gd name="connsiteX5" fmla="*/ 558630 w 1337157"/>
                      <a:gd name="connsiteY5" fmla="*/ 1226588 h 1271607"/>
                      <a:gd name="connsiteX6" fmla="*/ 554736 w 1337157"/>
                      <a:gd name="connsiteY6" fmla="*/ 1226265 h 1271607"/>
                      <a:gd name="connsiteX7" fmla="*/ 63 w 1337157"/>
                      <a:gd name="connsiteY7" fmla="*/ 391985 h 1271607"/>
                      <a:gd name="connsiteX8" fmla="*/ 674960 w 1337157"/>
                      <a:gd name="connsiteY8" fmla="*/ 54582 h 1271607"/>
                      <a:gd name="connsiteX9" fmla="*/ 979738 w 1337157"/>
                      <a:gd name="connsiteY9" fmla="*/ 315 h 1271607"/>
                      <a:gd name="connsiteX0" fmla="*/ 979738 w 1337157"/>
                      <a:gd name="connsiteY0" fmla="*/ 315 h 1226588"/>
                      <a:gd name="connsiteX1" fmla="*/ 1337157 w 1337157"/>
                      <a:gd name="connsiteY1" fmla="*/ 391985 h 1226588"/>
                      <a:gd name="connsiteX2" fmla="*/ 859484 w 1337157"/>
                      <a:gd name="connsiteY2" fmla="*/ 1212917 h 1226588"/>
                      <a:gd name="connsiteX3" fmla="*/ 664118 w 1337157"/>
                      <a:gd name="connsiteY3" fmla="*/ 1200576 h 1226588"/>
                      <a:gd name="connsiteX4" fmla="*/ 558630 w 1337157"/>
                      <a:gd name="connsiteY4" fmla="*/ 1226588 h 1226588"/>
                      <a:gd name="connsiteX5" fmla="*/ 554736 w 1337157"/>
                      <a:gd name="connsiteY5" fmla="*/ 1226265 h 1226588"/>
                      <a:gd name="connsiteX6" fmla="*/ 63 w 1337157"/>
                      <a:gd name="connsiteY6" fmla="*/ 391985 h 1226588"/>
                      <a:gd name="connsiteX7" fmla="*/ 674960 w 1337157"/>
                      <a:gd name="connsiteY7" fmla="*/ 54582 h 1226588"/>
                      <a:gd name="connsiteX8" fmla="*/ 979738 w 1337157"/>
                      <a:gd name="connsiteY8" fmla="*/ 315 h 1226588"/>
                      <a:gd name="connsiteX0" fmla="*/ 979738 w 1337157"/>
                      <a:gd name="connsiteY0" fmla="*/ 315 h 1254464"/>
                      <a:gd name="connsiteX1" fmla="*/ 1337157 w 1337157"/>
                      <a:gd name="connsiteY1" fmla="*/ 391985 h 1254464"/>
                      <a:gd name="connsiteX2" fmla="*/ 859484 w 1337157"/>
                      <a:gd name="connsiteY2" fmla="*/ 1212917 h 1254464"/>
                      <a:gd name="connsiteX3" fmla="*/ 664118 w 1337157"/>
                      <a:gd name="connsiteY3" fmla="*/ 1200576 h 1254464"/>
                      <a:gd name="connsiteX4" fmla="*/ 627247 w 1337157"/>
                      <a:gd name="connsiteY4" fmla="*/ 1254464 h 1254464"/>
                      <a:gd name="connsiteX5" fmla="*/ 554736 w 1337157"/>
                      <a:gd name="connsiteY5" fmla="*/ 1226265 h 1254464"/>
                      <a:gd name="connsiteX6" fmla="*/ 63 w 1337157"/>
                      <a:gd name="connsiteY6" fmla="*/ 391985 h 1254464"/>
                      <a:gd name="connsiteX7" fmla="*/ 674960 w 1337157"/>
                      <a:gd name="connsiteY7" fmla="*/ 54582 h 1254464"/>
                      <a:gd name="connsiteX8" fmla="*/ 979738 w 1337157"/>
                      <a:gd name="connsiteY8" fmla="*/ 315 h 1254464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80569"/>
                      <a:gd name="connsiteX1" fmla="*/ 1337157 w 1337157"/>
                      <a:gd name="connsiteY1" fmla="*/ 391985 h 1280569"/>
                      <a:gd name="connsiteX2" fmla="*/ 859484 w 1337157"/>
                      <a:gd name="connsiteY2" fmla="*/ 1212917 h 1280569"/>
                      <a:gd name="connsiteX3" fmla="*/ 664118 w 1337157"/>
                      <a:gd name="connsiteY3" fmla="*/ 1200576 h 1280569"/>
                      <a:gd name="connsiteX4" fmla="*/ 554736 w 1337157"/>
                      <a:gd name="connsiteY4" fmla="*/ 1226265 h 1280569"/>
                      <a:gd name="connsiteX5" fmla="*/ 63 w 1337157"/>
                      <a:gd name="connsiteY5" fmla="*/ 391985 h 1280569"/>
                      <a:gd name="connsiteX6" fmla="*/ 674960 w 1337157"/>
                      <a:gd name="connsiteY6" fmla="*/ 54582 h 1280569"/>
                      <a:gd name="connsiteX7" fmla="*/ 979738 w 1337157"/>
                      <a:gd name="connsiteY7" fmla="*/ 315 h 1280569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664118 w 1337157"/>
                      <a:gd name="connsiteY3" fmla="*/ 1200576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6265"/>
                      <a:gd name="connsiteX1" fmla="*/ 1337157 w 1337157"/>
                      <a:gd name="connsiteY1" fmla="*/ 391985 h 1226265"/>
                      <a:gd name="connsiteX2" fmla="*/ 859484 w 1337157"/>
                      <a:gd name="connsiteY2" fmla="*/ 1212917 h 1226265"/>
                      <a:gd name="connsiteX3" fmla="*/ 700571 w 1337157"/>
                      <a:gd name="connsiteY3" fmla="*/ 1196287 h 1226265"/>
                      <a:gd name="connsiteX4" fmla="*/ 554736 w 1337157"/>
                      <a:gd name="connsiteY4" fmla="*/ 1226265 h 1226265"/>
                      <a:gd name="connsiteX5" fmla="*/ 63 w 1337157"/>
                      <a:gd name="connsiteY5" fmla="*/ 391985 h 1226265"/>
                      <a:gd name="connsiteX6" fmla="*/ 674960 w 1337157"/>
                      <a:gd name="connsiteY6" fmla="*/ 54582 h 1226265"/>
                      <a:gd name="connsiteX7" fmla="*/ 979738 w 1337157"/>
                      <a:gd name="connsiteY7" fmla="*/ 315 h 1226265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  <a:gd name="connsiteX0" fmla="*/ 979738 w 1337157"/>
                      <a:gd name="connsiteY0" fmla="*/ 315 h 1227654"/>
                      <a:gd name="connsiteX1" fmla="*/ 1337157 w 1337157"/>
                      <a:gd name="connsiteY1" fmla="*/ 391985 h 1227654"/>
                      <a:gd name="connsiteX2" fmla="*/ 859484 w 1337157"/>
                      <a:gd name="connsiteY2" fmla="*/ 1212917 h 1227654"/>
                      <a:gd name="connsiteX3" fmla="*/ 700571 w 1337157"/>
                      <a:gd name="connsiteY3" fmla="*/ 1196287 h 1227654"/>
                      <a:gd name="connsiteX4" fmla="*/ 554736 w 1337157"/>
                      <a:gd name="connsiteY4" fmla="*/ 1226265 h 1227654"/>
                      <a:gd name="connsiteX5" fmla="*/ 63 w 1337157"/>
                      <a:gd name="connsiteY5" fmla="*/ 391985 h 1227654"/>
                      <a:gd name="connsiteX6" fmla="*/ 674960 w 1337157"/>
                      <a:gd name="connsiteY6" fmla="*/ 54582 h 1227654"/>
                      <a:gd name="connsiteX7" fmla="*/ 979738 w 1337157"/>
                      <a:gd name="connsiteY7" fmla="*/ 315 h 1227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7157" h="1227654">
                        <a:moveTo>
                          <a:pt x="979738" y="315"/>
                        </a:moveTo>
                        <a:cubicBezTo>
                          <a:pt x="1233084" y="6197"/>
                          <a:pt x="1337157" y="178581"/>
                          <a:pt x="1337157" y="391985"/>
                        </a:cubicBezTo>
                        <a:cubicBezTo>
                          <a:pt x="1337157" y="640957"/>
                          <a:pt x="1273106" y="1106260"/>
                          <a:pt x="859484" y="1212917"/>
                        </a:cubicBezTo>
                        <a:cubicBezTo>
                          <a:pt x="765772" y="1235249"/>
                          <a:pt x="781417" y="1197542"/>
                          <a:pt x="700571" y="1196287"/>
                        </a:cubicBezTo>
                        <a:cubicBezTo>
                          <a:pt x="619725" y="1195032"/>
                          <a:pt x="641945" y="1235570"/>
                          <a:pt x="554736" y="1226265"/>
                        </a:cubicBezTo>
                        <a:cubicBezTo>
                          <a:pt x="58134" y="1148382"/>
                          <a:pt x="-2277" y="576424"/>
                          <a:pt x="63" y="391985"/>
                        </a:cubicBezTo>
                        <a:cubicBezTo>
                          <a:pt x="2559" y="195250"/>
                          <a:pt x="172382" y="-129568"/>
                          <a:pt x="674960" y="54582"/>
                        </a:cubicBezTo>
                        <a:cubicBezTo>
                          <a:pt x="794255" y="14895"/>
                          <a:pt x="895289" y="-1645"/>
                          <a:pt x="979738" y="315"/>
                        </a:cubicBezTo>
                        <a:close/>
                      </a:path>
                    </a:pathLst>
                  </a:custGeom>
                  <a:gradFill>
                    <a:gsLst>
                      <a:gs pos="30000">
                        <a:srgbClr val="00FF00"/>
                      </a:gs>
                      <a:gs pos="0">
                        <a:srgbClr val="00B050"/>
                      </a:gs>
                      <a:gs pos="100000">
                        <a:srgbClr val="92D050"/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B846CE26-D426-4FAB-9FE9-92329E29C6E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06874" y="3356644"/>
                    <a:ext cx="749720" cy="234032"/>
                  </a:xfrm>
                  <a:custGeom>
                    <a:avLst/>
                    <a:gdLst>
                      <a:gd name="connsiteX0" fmla="*/ 791417 w 791944"/>
                      <a:gd name="connsiteY0" fmla="*/ 67522 h 272580"/>
                      <a:gd name="connsiteX1" fmla="*/ 764786 w 791944"/>
                      <a:gd name="connsiteY1" fmla="*/ 236494 h 272580"/>
                      <a:gd name="connsiteX2" fmla="*/ 715921 w 791944"/>
                      <a:gd name="connsiteY2" fmla="*/ 272053 h 272580"/>
                      <a:gd name="connsiteX3" fmla="*/ 715921 w 791944"/>
                      <a:gd name="connsiteY3" fmla="*/ 272052 h 272580"/>
                      <a:gd name="connsiteX4" fmla="*/ 680362 w 791944"/>
                      <a:gd name="connsiteY4" fmla="*/ 223187 h 272580"/>
                      <a:gd name="connsiteX5" fmla="*/ 681759 w 791944"/>
                      <a:gd name="connsiteY5" fmla="*/ 214322 h 272580"/>
                      <a:gd name="connsiteX6" fmla="*/ 496993 w 791944"/>
                      <a:gd name="connsiteY6" fmla="*/ 171543 h 272580"/>
                      <a:gd name="connsiteX7" fmla="*/ 94621 w 791944"/>
                      <a:gd name="connsiteY7" fmla="*/ 162291 h 272580"/>
                      <a:gd name="connsiteX8" fmla="*/ 7502 w 791944"/>
                      <a:gd name="connsiteY8" fmla="*/ 177161 h 272580"/>
                      <a:gd name="connsiteX9" fmla="*/ 0 w 791944"/>
                      <a:gd name="connsiteY9" fmla="*/ 70187 h 272580"/>
                      <a:gd name="connsiteX10" fmla="*/ 1299 w 791944"/>
                      <a:gd name="connsiteY10" fmla="*/ 51668 h 272580"/>
                      <a:gd name="connsiteX11" fmla="*/ 20678 w 791944"/>
                      <a:gd name="connsiteY11" fmla="*/ 43383 h 272580"/>
                      <a:gd name="connsiteX12" fmla="*/ 521906 w 791944"/>
                      <a:gd name="connsiteY12" fmla="*/ 16727 h 272580"/>
                      <a:gd name="connsiteX13" fmla="*/ 658797 w 791944"/>
                      <a:gd name="connsiteY13" fmla="*/ 46201 h 272580"/>
                      <a:gd name="connsiteX14" fmla="*/ 705803 w 791944"/>
                      <a:gd name="connsiteY14" fmla="*/ 61779 h 272580"/>
                      <a:gd name="connsiteX15" fmla="*/ 706994 w 791944"/>
                      <a:gd name="connsiteY15" fmla="*/ 54216 h 272580"/>
                      <a:gd name="connsiteX16" fmla="*/ 724062 w 791944"/>
                      <a:gd name="connsiteY16" fmla="*/ 26316 h 272580"/>
                      <a:gd name="connsiteX17" fmla="*/ 755858 w 791944"/>
                      <a:gd name="connsiteY17" fmla="*/ 18657 h 272580"/>
                      <a:gd name="connsiteX18" fmla="*/ 783758 w 791944"/>
                      <a:gd name="connsiteY18" fmla="*/ 35725 h 272580"/>
                      <a:gd name="connsiteX19" fmla="*/ 791417 w 791944"/>
                      <a:gd name="connsiteY19" fmla="*/ 67522 h 27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91944" h="272580">
                        <a:moveTo>
                          <a:pt x="791417" y="67522"/>
                        </a:moveTo>
                        <a:lnTo>
                          <a:pt x="764786" y="236494"/>
                        </a:lnTo>
                        <a:cubicBezTo>
                          <a:pt x="761111" y="259807"/>
                          <a:pt x="739234" y="275727"/>
                          <a:pt x="715921" y="272053"/>
                        </a:cubicBezTo>
                        <a:lnTo>
                          <a:pt x="715921" y="272052"/>
                        </a:lnTo>
                        <a:cubicBezTo>
                          <a:pt x="692608" y="268377"/>
                          <a:pt x="676688" y="246500"/>
                          <a:pt x="680362" y="223187"/>
                        </a:cubicBezTo>
                        <a:lnTo>
                          <a:pt x="681759" y="214322"/>
                        </a:lnTo>
                        <a:lnTo>
                          <a:pt x="496993" y="171543"/>
                        </a:lnTo>
                        <a:cubicBezTo>
                          <a:pt x="356654" y="148959"/>
                          <a:pt x="218375" y="146408"/>
                          <a:pt x="94621" y="162291"/>
                        </a:cubicBezTo>
                        <a:lnTo>
                          <a:pt x="7502" y="177161"/>
                        </a:lnTo>
                        <a:lnTo>
                          <a:pt x="0" y="70187"/>
                        </a:lnTo>
                        <a:lnTo>
                          <a:pt x="1299" y="51668"/>
                        </a:lnTo>
                        <a:lnTo>
                          <a:pt x="20678" y="43383"/>
                        </a:lnTo>
                        <a:cubicBezTo>
                          <a:pt x="155046" y="-1300"/>
                          <a:pt x="332739" y="-13715"/>
                          <a:pt x="521906" y="16727"/>
                        </a:cubicBezTo>
                        <a:cubicBezTo>
                          <a:pt x="569198" y="24337"/>
                          <a:pt x="614969" y="34267"/>
                          <a:pt x="658797" y="46201"/>
                        </a:cubicBezTo>
                        <a:lnTo>
                          <a:pt x="705803" y="61779"/>
                        </a:lnTo>
                        <a:lnTo>
                          <a:pt x="706994" y="54216"/>
                        </a:lnTo>
                        <a:cubicBezTo>
                          <a:pt x="708832" y="42560"/>
                          <a:pt x="715220" y="32751"/>
                          <a:pt x="724062" y="26316"/>
                        </a:cubicBezTo>
                        <a:lnTo>
                          <a:pt x="755858" y="18657"/>
                        </a:lnTo>
                        <a:lnTo>
                          <a:pt x="783758" y="35725"/>
                        </a:lnTo>
                        <a:cubicBezTo>
                          <a:pt x="790193" y="44567"/>
                          <a:pt x="793254" y="55866"/>
                          <a:pt x="791417" y="67522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月 200">
                    <a:extLst>
                      <a:ext uri="{FF2B5EF4-FFF2-40B4-BE49-F238E27FC236}">
                        <a16:creationId xmlns:a16="http://schemas.microsoft.com/office/drawing/2014/main" id="{8FFE379F-29C7-4B66-8172-1166D62F6C4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410164" y="3418545"/>
                    <a:ext cx="223634" cy="747240"/>
                  </a:xfrm>
                  <a:prstGeom prst="moon">
                    <a:avLst>
                      <a:gd name="adj" fmla="val 35803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0723DC94-7599-4BEB-B298-8CDBFEA1D435}"/>
                    </a:ext>
                  </a:extLst>
                </p:cNvPr>
                <p:cNvSpPr/>
                <p:nvPr/>
              </p:nvSpPr>
              <p:spPr>
                <a:xfrm>
                  <a:off x="2762249" y="1513007"/>
                  <a:ext cx="227257" cy="404830"/>
                </a:xfrm>
                <a:custGeom>
                  <a:avLst/>
                  <a:gdLst>
                    <a:gd name="connsiteX0" fmla="*/ 137624 w 227257"/>
                    <a:gd name="connsiteY0" fmla="*/ 108543 h 404830"/>
                    <a:gd name="connsiteX1" fmla="*/ 220218 w 227257"/>
                    <a:gd name="connsiteY1" fmla="*/ 237936 h 404830"/>
                    <a:gd name="connsiteX2" fmla="*/ 176972 w 227257"/>
                    <a:gd name="connsiteY2" fmla="*/ 404153 h 404830"/>
                    <a:gd name="connsiteX3" fmla="*/ 134376 w 227257"/>
                    <a:gd name="connsiteY3" fmla="*/ 255123 h 404830"/>
                    <a:gd name="connsiteX4" fmla="*/ 102137 w 227257"/>
                    <a:gd name="connsiteY4" fmla="*/ 109997 h 404830"/>
                    <a:gd name="connsiteX5" fmla="*/ 137624 w 227257"/>
                    <a:gd name="connsiteY5" fmla="*/ 108543 h 404830"/>
                    <a:gd name="connsiteX6" fmla="*/ 49445 w 227257"/>
                    <a:gd name="connsiteY6" fmla="*/ 0 h 404830"/>
                    <a:gd name="connsiteX7" fmla="*/ 98890 w 227257"/>
                    <a:gd name="connsiteY7" fmla="*/ 49445 h 404830"/>
                    <a:gd name="connsiteX8" fmla="*/ 49445 w 227257"/>
                    <a:gd name="connsiteY8" fmla="*/ 98890 h 404830"/>
                    <a:gd name="connsiteX9" fmla="*/ 0 w 227257"/>
                    <a:gd name="connsiteY9" fmla="*/ 49445 h 404830"/>
                    <a:gd name="connsiteX10" fmla="*/ 49445 w 227257"/>
                    <a:gd name="connsiteY10" fmla="*/ 0 h 404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7257" h="404830">
                      <a:moveTo>
                        <a:pt x="137624" y="108543"/>
                      </a:moveTo>
                      <a:cubicBezTo>
                        <a:pt x="173611" y="122881"/>
                        <a:pt x="208609" y="179950"/>
                        <a:pt x="220218" y="237936"/>
                      </a:cubicBezTo>
                      <a:cubicBezTo>
                        <a:pt x="235697" y="315252"/>
                        <a:pt x="227503" y="413963"/>
                        <a:pt x="176972" y="404153"/>
                      </a:cubicBezTo>
                      <a:cubicBezTo>
                        <a:pt x="126440" y="394343"/>
                        <a:pt x="146848" y="304149"/>
                        <a:pt x="134376" y="255123"/>
                      </a:cubicBezTo>
                      <a:cubicBezTo>
                        <a:pt x="121904" y="206097"/>
                        <a:pt x="56594" y="135056"/>
                        <a:pt x="102137" y="109997"/>
                      </a:cubicBezTo>
                      <a:cubicBezTo>
                        <a:pt x="113523" y="103732"/>
                        <a:pt x="125628" y="103763"/>
                        <a:pt x="137624" y="108543"/>
                      </a:cubicBezTo>
                      <a:close/>
                      <a:moveTo>
                        <a:pt x="49445" y="0"/>
                      </a:moveTo>
                      <a:cubicBezTo>
                        <a:pt x="76753" y="0"/>
                        <a:pt x="98890" y="22137"/>
                        <a:pt x="98890" y="49445"/>
                      </a:cubicBezTo>
                      <a:cubicBezTo>
                        <a:pt x="98890" y="76753"/>
                        <a:pt x="76753" y="98890"/>
                        <a:pt x="49445" y="98890"/>
                      </a:cubicBezTo>
                      <a:cubicBezTo>
                        <a:pt x="22137" y="98890"/>
                        <a:pt x="0" y="76753"/>
                        <a:pt x="0" y="49445"/>
                      </a:cubicBezTo>
                      <a:cubicBezTo>
                        <a:pt x="0" y="22137"/>
                        <a:pt x="22137" y="0"/>
                        <a:pt x="494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9BB2AC40-205B-441B-9D42-8BFDAFA5C5A0}"/>
                </a:ext>
              </a:extLst>
            </p:cNvPr>
            <p:cNvGrpSpPr/>
            <p:nvPr/>
          </p:nvGrpSpPr>
          <p:grpSpPr>
            <a:xfrm>
              <a:off x="660508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C56FB6F-FCD5-4F1C-BA5E-A07B9744EC0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1972351-4163-4644-9F3C-A9AC466AAEA3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D0910611-0241-45BA-95C6-EE1756A1ECD8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C058C072-09AF-4C8A-806B-112BF6E26315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5C1A6D46-6C9F-40CB-82AA-AF1D23B3529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CB0CE54B-7077-47F3-A1AE-2D8C9AFA628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F6472156-AF8D-42D1-BD43-A5F3754EED9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ナシ</a:t>
            </a:r>
          </a:p>
        </p:txBody>
      </p: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411F5695-E9FA-4C47-831D-F399EAE0CAFB}"/>
              </a:ext>
            </a:extLst>
          </p:cNvPr>
          <p:cNvGrpSpPr/>
          <p:nvPr/>
        </p:nvGrpSpPr>
        <p:grpSpPr>
          <a:xfrm>
            <a:off x="939710" y="3871722"/>
            <a:ext cx="2138564" cy="2199540"/>
            <a:chOff x="561151" y="3098800"/>
            <a:chExt cx="3959830" cy="4072737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97310743-1D5C-4236-9B4A-C2B5E42A110F}"/>
                </a:ext>
              </a:extLst>
            </p:cNvPr>
            <p:cNvSpPr/>
            <p:nvPr/>
          </p:nvSpPr>
          <p:spPr>
            <a:xfrm>
              <a:off x="561151" y="3535994"/>
              <a:ext cx="3959830" cy="3635543"/>
            </a:xfrm>
            <a:custGeom>
              <a:avLst/>
              <a:gdLst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67580 w 1337157"/>
                <a:gd name="connsiteY6" fmla="*/ 1220105 h 1228759"/>
                <a:gd name="connsiteX7" fmla="*/ 558630 w 1337157"/>
                <a:gd name="connsiteY7" fmla="*/ 1226588 h 1228759"/>
                <a:gd name="connsiteX8" fmla="*/ 554736 w 1337157"/>
                <a:gd name="connsiteY8" fmla="*/ 1226265 h 1228759"/>
                <a:gd name="connsiteX9" fmla="*/ 63 w 1337157"/>
                <a:gd name="connsiteY9" fmla="*/ 391985 h 1228759"/>
                <a:gd name="connsiteX10" fmla="*/ 674960 w 1337157"/>
                <a:gd name="connsiteY10" fmla="*/ 54582 h 1228759"/>
                <a:gd name="connsiteX11" fmla="*/ 979738 w 1337157"/>
                <a:gd name="connsiteY11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760656 w 1337157"/>
                <a:gd name="connsiteY4" fmla="*/ 1220105 h 1228759"/>
                <a:gd name="connsiteX5" fmla="*/ 664118 w 1337157"/>
                <a:gd name="connsiteY5" fmla="*/ 1200576 h 1228759"/>
                <a:gd name="connsiteX6" fmla="*/ 558630 w 1337157"/>
                <a:gd name="connsiteY6" fmla="*/ 1226588 h 1228759"/>
                <a:gd name="connsiteX7" fmla="*/ 554736 w 1337157"/>
                <a:gd name="connsiteY7" fmla="*/ 1226265 h 1228759"/>
                <a:gd name="connsiteX8" fmla="*/ 63 w 1337157"/>
                <a:gd name="connsiteY8" fmla="*/ 391985 h 1228759"/>
                <a:gd name="connsiteX9" fmla="*/ 674960 w 1337157"/>
                <a:gd name="connsiteY9" fmla="*/ 54582 h 1228759"/>
                <a:gd name="connsiteX10" fmla="*/ 979738 w 1337157"/>
                <a:gd name="connsiteY10" fmla="*/ 315 h 1228759"/>
                <a:gd name="connsiteX0" fmla="*/ 979738 w 1337157"/>
                <a:gd name="connsiteY0" fmla="*/ 315 h 1228759"/>
                <a:gd name="connsiteX1" fmla="*/ 1337157 w 1337157"/>
                <a:gd name="connsiteY1" fmla="*/ 391985 h 1228759"/>
                <a:gd name="connsiteX2" fmla="*/ 859484 w 1337157"/>
                <a:gd name="connsiteY2" fmla="*/ 1212917 h 1228759"/>
                <a:gd name="connsiteX3" fmla="*/ 772603 w 1337157"/>
                <a:gd name="connsiteY3" fmla="*/ 1228759 h 1228759"/>
                <a:gd name="connsiteX4" fmla="*/ 664118 w 1337157"/>
                <a:gd name="connsiteY4" fmla="*/ 1200576 h 1228759"/>
                <a:gd name="connsiteX5" fmla="*/ 558630 w 1337157"/>
                <a:gd name="connsiteY5" fmla="*/ 1226588 h 1228759"/>
                <a:gd name="connsiteX6" fmla="*/ 554736 w 1337157"/>
                <a:gd name="connsiteY6" fmla="*/ 1226265 h 1228759"/>
                <a:gd name="connsiteX7" fmla="*/ 63 w 1337157"/>
                <a:gd name="connsiteY7" fmla="*/ 391985 h 1228759"/>
                <a:gd name="connsiteX8" fmla="*/ 674960 w 1337157"/>
                <a:gd name="connsiteY8" fmla="*/ 54582 h 1228759"/>
                <a:gd name="connsiteX9" fmla="*/ 979738 w 1337157"/>
                <a:gd name="connsiteY9" fmla="*/ 315 h 1228759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73120 w 1337157"/>
                <a:gd name="connsiteY4" fmla="*/ 1222021 h 1226588"/>
                <a:gd name="connsiteX5" fmla="*/ 558630 w 1337157"/>
                <a:gd name="connsiteY5" fmla="*/ 1226588 h 1226588"/>
                <a:gd name="connsiteX6" fmla="*/ 554736 w 1337157"/>
                <a:gd name="connsiteY6" fmla="*/ 1226265 h 1226588"/>
                <a:gd name="connsiteX7" fmla="*/ 63 w 1337157"/>
                <a:gd name="connsiteY7" fmla="*/ 391985 h 1226588"/>
                <a:gd name="connsiteX8" fmla="*/ 674960 w 1337157"/>
                <a:gd name="connsiteY8" fmla="*/ 54582 h 1226588"/>
                <a:gd name="connsiteX9" fmla="*/ 979738 w 1337157"/>
                <a:gd name="connsiteY9" fmla="*/ 315 h 1226588"/>
                <a:gd name="connsiteX0" fmla="*/ 979738 w 1337157"/>
                <a:gd name="connsiteY0" fmla="*/ 315 h 1271607"/>
                <a:gd name="connsiteX1" fmla="*/ 1337157 w 1337157"/>
                <a:gd name="connsiteY1" fmla="*/ 391985 h 1271607"/>
                <a:gd name="connsiteX2" fmla="*/ 859484 w 1337157"/>
                <a:gd name="connsiteY2" fmla="*/ 1212917 h 1271607"/>
                <a:gd name="connsiteX3" fmla="*/ 664118 w 1337157"/>
                <a:gd name="connsiteY3" fmla="*/ 1200576 h 1271607"/>
                <a:gd name="connsiteX4" fmla="*/ 609573 w 1337157"/>
                <a:gd name="connsiteY4" fmla="*/ 1271340 h 1271607"/>
                <a:gd name="connsiteX5" fmla="*/ 558630 w 1337157"/>
                <a:gd name="connsiteY5" fmla="*/ 1226588 h 1271607"/>
                <a:gd name="connsiteX6" fmla="*/ 554736 w 1337157"/>
                <a:gd name="connsiteY6" fmla="*/ 1226265 h 1271607"/>
                <a:gd name="connsiteX7" fmla="*/ 63 w 1337157"/>
                <a:gd name="connsiteY7" fmla="*/ 391985 h 1271607"/>
                <a:gd name="connsiteX8" fmla="*/ 674960 w 1337157"/>
                <a:gd name="connsiteY8" fmla="*/ 54582 h 1271607"/>
                <a:gd name="connsiteX9" fmla="*/ 979738 w 1337157"/>
                <a:gd name="connsiteY9" fmla="*/ 315 h 1271607"/>
                <a:gd name="connsiteX0" fmla="*/ 979738 w 1337157"/>
                <a:gd name="connsiteY0" fmla="*/ 315 h 1226588"/>
                <a:gd name="connsiteX1" fmla="*/ 1337157 w 1337157"/>
                <a:gd name="connsiteY1" fmla="*/ 391985 h 1226588"/>
                <a:gd name="connsiteX2" fmla="*/ 859484 w 1337157"/>
                <a:gd name="connsiteY2" fmla="*/ 1212917 h 1226588"/>
                <a:gd name="connsiteX3" fmla="*/ 664118 w 1337157"/>
                <a:gd name="connsiteY3" fmla="*/ 1200576 h 1226588"/>
                <a:gd name="connsiteX4" fmla="*/ 558630 w 1337157"/>
                <a:gd name="connsiteY4" fmla="*/ 1226588 h 1226588"/>
                <a:gd name="connsiteX5" fmla="*/ 554736 w 1337157"/>
                <a:gd name="connsiteY5" fmla="*/ 1226265 h 1226588"/>
                <a:gd name="connsiteX6" fmla="*/ 63 w 1337157"/>
                <a:gd name="connsiteY6" fmla="*/ 391985 h 1226588"/>
                <a:gd name="connsiteX7" fmla="*/ 674960 w 1337157"/>
                <a:gd name="connsiteY7" fmla="*/ 54582 h 1226588"/>
                <a:gd name="connsiteX8" fmla="*/ 979738 w 1337157"/>
                <a:gd name="connsiteY8" fmla="*/ 315 h 1226588"/>
                <a:gd name="connsiteX0" fmla="*/ 979738 w 1337157"/>
                <a:gd name="connsiteY0" fmla="*/ 315 h 1254464"/>
                <a:gd name="connsiteX1" fmla="*/ 1337157 w 1337157"/>
                <a:gd name="connsiteY1" fmla="*/ 391985 h 1254464"/>
                <a:gd name="connsiteX2" fmla="*/ 859484 w 1337157"/>
                <a:gd name="connsiteY2" fmla="*/ 1212917 h 1254464"/>
                <a:gd name="connsiteX3" fmla="*/ 664118 w 1337157"/>
                <a:gd name="connsiteY3" fmla="*/ 1200576 h 1254464"/>
                <a:gd name="connsiteX4" fmla="*/ 627247 w 1337157"/>
                <a:gd name="connsiteY4" fmla="*/ 1254464 h 1254464"/>
                <a:gd name="connsiteX5" fmla="*/ 554736 w 1337157"/>
                <a:gd name="connsiteY5" fmla="*/ 1226265 h 1254464"/>
                <a:gd name="connsiteX6" fmla="*/ 63 w 1337157"/>
                <a:gd name="connsiteY6" fmla="*/ 391985 h 1254464"/>
                <a:gd name="connsiteX7" fmla="*/ 674960 w 1337157"/>
                <a:gd name="connsiteY7" fmla="*/ 54582 h 1254464"/>
                <a:gd name="connsiteX8" fmla="*/ 979738 w 1337157"/>
                <a:gd name="connsiteY8" fmla="*/ 315 h 1254464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80569"/>
                <a:gd name="connsiteX1" fmla="*/ 1337157 w 1337157"/>
                <a:gd name="connsiteY1" fmla="*/ 391985 h 1280569"/>
                <a:gd name="connsiteX2" fmla="*/ 859484 w 1337157"/>
                <a:gd name="connsiteY2" fmla="*/ 1212917 h 1280569"/>
                <a:gd name="connsiteX3" fmla="*/ 664118 w 1337157"/>
                <a:gd name="connsiteY3" fmla="*/ 1200576 h 1280569"/>
                <a:gd name="connsiteX4" fmla="*/ 554736 w 1337157"/>
                <a:gd name="connsiteY4" fmla="*/ 1226265 h 1280569"/>
                <a:gd name="connsiteX5" fmla="*/ 63 w 1337157"/>
                <a:gd name="connsiteY5" fmla="*/ 391985 h 1280569"/>
                <a:gd name="connsiteX6" fmla="*/ 674960 w 1337157"/>
                <a:gd name="connsiteY6" fmla="*/ 54582 h 1280569"/>
                <a:gd name="connsiteX7" fmla="*/ 979738 w 1337157"/>
                <a:gd name="connsiteY7" fmla="*/ 315 h 1280569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664118 w 1337157"/>
                <a:gd name="connsiteY3" fmla="*/ 1200576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6265"/>
                <a:gd name="connsiteX1" fmla="*/ 1337157 w 1337157"/>
                <a:gd name="connsiteY1" fmla="*/ 391985 h 1226265"/>
                <a:gd name="connsiteX2" fmla="*/ 859484 w 1337157"/>
                <a:gd name="connsiteY2" fmla="*/ 1212917 h 1226265"/>
                <a:gd name="connsiteX3" fmla="*/ 700571 w 1337157"/>
                <a:gd name="connsiteY3" fmla="*/ 1196287 h 1226265"/>
                <a:gd name="connsiteX4" fmla="*/ 554736 w 1337157"/>
                <a:gd name="connsiteY4" fmla="*/ 1226265 h 1226265"/>
                <a:gd name="connsiteX5" fmla="*/ 63 w 1337157"/>
                <a:gd name="connsiteY5" fmla="*/ 391985 h 1226265"/>
                <a:gd name="connsiteX6" fmla="*/ 674960 w 1337157"/>
                <a:gd name="connsiteY6" fmla="*/ 54582 h 1226265"/>
                <a:gd name="connsiteX7" fmla="*/ 979738 w 1337157"/>
                <a:gd name="connsiteY7" fmla="*/ 315 h 1226265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  <a:gd name="connsiteX0" fmla="*/ 979738 w 1337157"/>
                <a:gd name="connsiteY0" fmla="*/ 315 h 1227654"/>
                <a:gd name="connsiteX1" fmla="*/ 1337157 w 1337157"/>
                <a:gd name="connsiteY1" fmla="*/ 391985 h 1227654"/>
                <a:gd name="connsiteX2" fmla="*/ 859484 w 1337157"/>
                <a:gd name="connsiteY2" fmla="*/ 1212917 h 1227654"/>
                <a:gd name="connsiteX3" fmla="*/ 700571 w 1337157"/>
                <a:gd name="connsiteY3" fmla="*/ 1196287 h 1227654"/>
                <a:gd name="connsiteX4" fmla="*/ 554736 w 1337157"/>
                <a:gd name="connsiteY4" fmla="*/ 1226265 h 1227654"/>
                <a:gd name="connsiteX5" fmla="*/ 63 w 1337157"/>
                <a:gd name="connsiteY5" fmla="*/ 391985 h 1227654"/>
                <a:gd name="connsiteX6" fmla="*/ 674960 w 1337157"/>
                <a:gd name="connsiteY6" fmla="*/ 54582 h 1227654"/>
                <a:gd name="connsiteX7" fmla="*/ 979738 w 1337157"/>
                <a:gd name="connsiteY7" fmla="*/ 315 h 122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157" h="1227654">
                  <a:moveTo>
                    <a:pt x="979738" y="315"/>
                  </a:moveTo>
                  <a:cubicBezTo>
                    <a:pt x="1233084" y="6197"/>
                    <a:pt x="1337157" y="178581"/>
                    <a:pt x="1337157" y="391985"/>
                  </a:cubicBezTo>
                  <a:cubicBezTo>
                    <a:pt x="1337157" y="640957"/>
                    <a:pt x="1273106" y="1106260"/>
                    <a:pt x="859484" y="1212917"/>
                  </a:cubicBezTo>
                  <a:cubicBezTo>
                    <a:pt x="765772" y="1235249"/>
                    <a:pt x="781417" y="1197542"/>
                    <a:pt x="700571" y="1196287"/>
                  </a:cubicBezTo>
                  <a:cubicBezTo>
                    <a:pt x="619725" y="1195032"/>
                    <a:pt x="641945" y="1235570"/>
                    <a:pt x="554736" y="1226265"/>
                  </a:cubicBezTo>
                  <a:cubicBezTo>
                    <a:pt x="58134" y="1148382"/>
                    <a:pt x="-2277" y="576424"/>
                    <a:pt x="63" y="391985"/>
                  </a:cubicBezTo>
                  <a:cubicBezTo>
                    <a:pt x="2559" y="195250"/>
                    <a:pt x="172382" y="-129568"/>
                    <a:pt x="674960" y="54582"/>
                  </a:cubicBezTo>
                  <a:cubicBezTo>
                    <a:pt x="794255" y="14895"/>
                    <a:pt x="895289" y="-1645"/>
                    <a:pt x="979738" y="31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6">
                    <a:lumMod val="50000"/>
                  </a:schemeClr>
                </a:gs>
                <a:gs pos="0">
                  <a:srgbClr val="99FF66"/>
                </a:gs>
                <a:gs pos="50000">
                  <a:srgbClr val="00FF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F9D1B1B4-9FDC-4DCF-8A9D-67A954F3CF8C}"/>
                </a:ext>
              </a:extLst>
            </p:cNvPr>
            <p:cNvSpPr/>
            <p:nvPr/>
          </p:nvSpPr>
          <p:spPr>
            <a:xfrm rot="16200000">
              <a:off x="2206874" y="3356644"/>
              <a:ext cx="749720" cy="234032"/>
            </a:xfrm>
            <a:custGeom>
              <a:avLst/>
              <a:gdLst>
                <a:gd name="connsiteX0" fmla="*/ 791417 w 791944"/>
                <a:gd name="connsiteY0" fmla="*/ 67522 h 272580"/>
                <a:gd name="connsiteX1" fmla="*/ 764786 w 791944"/>
                <a:gd name="connsiteY1" fmla="*/ 236494 h 272580"/>
                <a:gd name="connsiteX2" fmla="*/ 715921 w 791944"/>
                <a:gd name="connsiteY2" fmla="*/ 272053 h 272580"/>
                <a:gd name="connsiteX3" fmla="*/ 715921 w 791944"/>
                <a:gd name="connsiteY3" fmla="*/ 272052 h 272580"/>
                <a:gd name="connsiteX4" fmla="*/ 680362 w 791944"/>
                <a:gd name="connsiteY4" fmla="*/ 223187 h 272580"/>
                <a:gd name="connsiteX5" fmla="*/ 681759 w 791944"/>
                <a:gd name="connsiteY5" fmla="*/ 214322 h 272580"/>
                <a:gd name="connsiteX6" fmla="*/ 496993 w 791944"/>
                <a:gd name="connsiteY6" fmla="*/ 171543 h 272580"/>
                <a:gd name="connsiteX7" fmla="*/ 94621 w 791944"/>
                <a:gd name="connsiteY7" fmla="*/ 162291 h 272580"/>
                <a:gd name="connsiteX8" fmla="*/ 7502 w 791944"/>
                <a:gd name="connsiteY8" fmla="*/ 177161 h 272580"/>
                <a:gd name="connsiteX9" fmla="*/ 0 w 791944"/>
                <a:gd name="connsiteY9" fmla="*/ 70187 h 272580"/>
                <a:gd name="connsiteX10" fmla="*/ 1299 w 791944"/>
                <a:gd name="connsiteY10" fmla="*/ 51668 h 272580"/>
                <a:gd name="connsiteX11" fmla="*/ 20678 w 791944"/>
                <a:gd name="connsiteY11" fmla="*/ 43383 h 272580"/>
                <a:gd name="connsiteX12" fmla="*/ 521906 w 791944"/>
                <a:gd name="connsiteY12" fmla="*/ 16727 h 272580"/>
                <a:gd name="connsiteX13" fmla="*/ 658797 w 791944"/>
                <a:gd name="connsiteY13" fmla="*/ 46201 h 272580"/>
                <a:gd name="connsiteX14" fmla="*/ 705803 w 791944"/>
                <a:gd name="connsiteY14" fmla="*/ 61779 h 272580"/>
                <a:gd name="connsiteX15" fmla="*/ 706994 w 791944"/>
                <a:gd name="connsiteY15" fmla="*/ 54216 h 272580"/>
                <a:gd name="connsiteX16" fmla="*/ 724062 w 791944"/>
                <a:gd name="connsiteY16" fmla="*/ 26316 h 272580"/>
                <a:gd name="connsiteX17" fmla="*/ 755858 w 791944"/>
                <a:gd name="connsiteY17" fmla="*/ 18657 h 272580"/>
                <a:gd name="connsiteX18" fmla="*/ 783758 w 791944"/>
                <a:gd name="connsiteY18" fmla="*/ 35725 h 272580"/>
                <a:gd name="connsiteX19" fmla="*/ 791417 w 791944"/>
                <a:gd name="connsiteY19" fmla="*/ 67522 h 2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91944" h="272580">
                  <a:moveTo>
                    <a:pt x="791417" y="67522"/>
                  </a:moveTo>
                  <a:lnTo>
                    <a:pt x="764786" y="236494"/>
                  </a:lnTo>
                  <a:cubicBezTo>
                    <a:pt x="761111" y="259807"/>
                    <a:pt x="739234" y="275727"/>
                    <a:pt x="715921" y="272053"/>
                  </a:cubicBezTo>
                  <a:lnTo>
                    <a:pt x="715921" y="272052"/>
                  </a:lnTo>
                  <a:cubicBezTo>
                    <a:pt x="692608" y="268377"/>
                    <a:pt x="676688" y="246500"/>
                    <a:pt x="680362" y="223187"/>
                  </a:cubicBezTo>
                  <a:lnTo>
                    <a:pt x="681759" y="214322"/>
                  </a:lnTo>
                  <a:lnTo>
                    <a:pt x="496993" y="171543"/>
                  </a:lnTo>
                  <a:cubicBezTo>
                    <a:pt x="356654" y="148959"/>
                    <a:pt x="218375" y="146408"/>
                    <a:pt x="94621" y="162291"/>
                  </a:cubicBezTo>
                  <a:lnTo>
                    <a:pt x="7502" y="177161"/>
                  </a:lnTo>
                  <a:lnTo>
                    <a:pt x="0" y="70187"/>
                  </a:lnTo>
                  <a:lnTo>
                    <a:pt x="1299" y="51668"/>
                  </a:lnTo>
                  <a:lnTo>
                    <a:pt x="20678" y="43383"/>
                  </a:lnTo>
                  <a:cubicBezTo>
                    <a:pt x="155046" y="-1300"/>
                    <a:pt x="332739" y="-13715"/>
                    <a:pt x="521906" y="16727"/>
                  </a:cubicBezTo>
                  <a:cubicBezTo>
                    <a:pt x="569198" y="24337"/>
                    <a:pt x="614969" y="34267"/>
                    <a:pt x="658797" y="46201"/>
                  </a:cubicBezTo>
                  <a:lnTo>
                    <a:pt x="705803" y="61779"/>
                  </a:lnTo>
                  <a:lnTo>
                    <a:pt x="706994" y="54216"/>
                  </a:lnTo>
                  <a:cubicBezTo>
                    <a:pt x="708832" y="42560"/>
                    <a:pt x="715220" y="32751"/>
                    <a:pt x="724062" y="26316"/>
                  </a:cubicBezTo>
                  <a:lnTo>
                    <a:pt x="755858" y="18657"/>
                  </a:lnTo>
                  <a:lnTo>
                    <a:pt x="783758" y="35725"/>
                  </a:lnTo>
                  <a:cubicBezTo>
                    <a:pt x="790193" y="44567"/>
                    <a:pt x="793254" y="55866"/>
                    <a:pt x="791417" y="6752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月 229">
              <a:extLst>
                <a:ext uri="{FF2B5EF4-FFF2-40B4-BE49-F238E27FC236}">
                  <a16:creationId xmlns:a16="http://schemas.microsoft.com/office/drawing/2014/main" id="{AA34E2CD-FF5F-46A3-A998-C3E6F10565F3}"/>
                </a:ext>
              </a:extLst>
            </p:cNvPr>
            <p:cNvSpPr/>
            <p:nvPr/>
          </p:nvSpPr>
          <p:spPr>
            <a:xfrm rot="16200000">
              <a:off x="2410164" y="3418545"/>
              <a:ext cx="223634" cy="747240"/>
            </a:xfrm>
            <a:prstGeom prst="moon">
              <a:avLst>
                <a:gd name="adj" fmla="val 3580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54996463-C624-477E-8FAA-4DF487EB553D}"/>
              </a:ext>
            </a:extLst>
          </p:cNvPr>
          <p:cNvGrpSpPr/>
          <p:nvPr/>
        </p:nvGrpSpPr>
        <p:grpSpPr>
          <a:xfrm>
            <a:off x="3695544" y="4082412"/>
            <a:ext cx="2512354" cy="2102721"/>
            <a:chOff x="3695544" y="1132178"/>
            <a:chExt cx="2512354" cy="2102721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5ADC635C-AC58-4C5F-8526-A5BDED722AD9}"/>
                </a:ext>
              </a:extLst>
            </p:cNvPr>
            <p:cNvGrpSpPr/>
            <p:nvPr/>
          </p:nvGrpSpPr>
          <p:grpSpPr>
            <a:xfrm>
              <a:off x="4462184" y="1132178"/>
              <a:ext cx="1084928" cy="1115860"/>
              <a:chOff x="561151" y="3098800"/>
              <a:chExt cx="3959830" cy="4072737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B646E79-018A-406C-86B1-B3A10D4F9D6B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5A71732-4066-44B9-85D7-3B93F7DBB1A5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9DA837B0-F130-4CB8-91C5-184E1F26620C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50C45C27-6D96-4D0A-9B02-DEC720C9AD95}"/>
                </a:ext>
              </a:extLst>
            </p:cNvPr>
            <p:cNvGrpSpPr/>
            <p:nvPr/>
          </p:nvGrpSpPr>
          <p:grpSpPr>
            <a:xfrm rot="20935102">
              <a:off x="3695544" y="1417647"/>
              <a:ext cx="1084928" cy="1115860"/>
              <a:chOff x="561151" y="3098800"/>
              <a:chExt cx="3959830" cy="4072737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B5B0531C-D6AA-46DD-BA8F-1F017B7CA45B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731B4D5-DA7D-4312-8BC7-D067A6B29610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月 247">
                <a:extLst>
                  <a:ext uri="{FF2B5EF4-FFF2-40B4-BE49-F238E27FC236}">
                    <a16:creationId xmlns:a16="http://schemas.microsoft.com/office/drawing/2014/main" id="{26514E33-3D0D-42A4-9C4C-AFD7F6579EBE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AE0B61B4-560F-4AAF-878F-6D87E8C625EE}"/>
                </a:ext>
              </a:extLst>
            </p:cNvPr>
            <p:cNvGrpSpPr/>
            <p:nvPr/>
          </p:nvGrpSpPr>
          <p:grpSpPr>
            <a:xfrm rot="638597">
              <a:off x="5122970" y="1510337"/>
              <a:ext cx="1084928" cy="1115860"/>
              <a:chOff x="561151" y="3098800"/>
              <a:chExt cx="3959830" cy="4072737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936E4CDC-3541-430A-B6E8-CD7670C45AF0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AE96AFAD-E4B5-46D3-9E49-D4B95CC4DFEB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C60ADA0C-5623-420E-821E-2F1205AA19BE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457CEE5-8A31-417E-85F9-16143C2E20E7}"/>
                </a:ext>
              </a:extLst>
            </p:cNvPr>
            <p:cNvGrpSpPr/>
            <p:nvPr/>
          </p:nvGrpSpPr>
          <p:grpSpPr>
            <a:xfrm rot="21093484">
              <a:off x="3923048" y="1993694"/>
              <a:ext cx="1084928" cy="1115860"/>
              <a:chOff x="561151" y="3098800"/>
              <a:chExt cx="3959830" cy="407273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2CB2A0C-97BA-47C1-972C-28CDB6C3A2FC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034AAAD-97B3-45F1-9686-F1F841AAAB0A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F326DE5E-419B-475F-9E84-2CB803537E6D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6F0D6726-0BF0-4113-8BF8-7044506B853B}"/>
                </a:ext>
              </a:extLst>
            </p:cNvPr>
            <p:cNvGrpSpPr/>
            <p:nvPr/>
          </p:nvGrpSpPr>
          <p:grpSpPr>
            <a:xfrm rot="245605">
              <a:off x="4758704" y="2119039"/>
              <a:ext cx="1084928" cy="1115860"/>
              <a:chOff x="561151" y="3098800"/>
              <a:chExt cx="3959830" cy="4072737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CDA70AC5-4776-4DB0-AE89-9E9BBCB7BDBD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6">
                      <a:lumMod val="50000"/>
                    </a:schemeClr>
                  </a:gs>
                  <a:gs pos="0">
                    <a:srgbClr val="99FF66"/>
                  </a:gs>
                  <a:gs pos="50000">
                    <a:srgbClr val="00FF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B34CEEE8-49F5-482F-ACC7-911FDAF47501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月 238">
                <a:extLst>
                  <a:ext uri="{FF2B5EF4-FFF2-40B4-BE49-F238E27FC236}">
                    <a16:creationId xmlns:a16="http://schemas.microsoft.com/office/drawing/2014/main" id="{E57C81A3-D28E-4F85-9F1F-7E75FF68CD70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81EA1AE0-6A8E-43DA-A7DE-C84F2FC7EDC5}"/>
              </a:ext>
            </a:extLst>
          </p:cNvPr>
          <p:cNvGrpSpPr/>
          <p:nvPr/>
        </p:nvGrpSpPr>
        <p:grpSpPr>
          <a:xfrm>
            <a:off x="6605083" y="4056204"/>
            <a:ext cx="2605086" cy="2008470"/>
            <a:chOff x="6605083" y="4056204"/>
            <a:chExt cx="2605086" cy="2008470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26D928F-65D5-40AF-846B-EA1F403DA3B6}"/>
                </a:ext>
              </a:extLst>
            </p:cNvPr>
            <p:cNvGrpSpPr/>
            <p:nvPr/>
          </p:nvGrpSpPr>
          <p:grpSpPr>
            <a:xfrm>
              <a:off x="6635385" y="4276619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73F74C54-EA3E-41C0-BEC9-669B0D0EC4A5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3EBC6C21-B2BE-4240-93DD-95F7C6493C1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3AB1C4BB-9FE3-45BB-B8BA-36460A6071E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0F94370F-2609-41FF-BF07-6A60363E32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12D8F3B7-8EE3-4826-BB03-00C79EDE85DC}"/>
                </a:ext>
              </a:extLst>
            </p:cNvPr>
            <p:cNvGrpSpPr/>
            <p:nvPr/>
          </p:nvGrpSpPr>
          <p:grpSpPr>
            <a:xfrm>
              <a:off x="6849690" y="4056204"/>
              <a:ext cx="2121782" cy="1775830"/>
              <a:chOff x="3695544" y="1132178"/>
              <a:chExt cx="2512354" cy="2102721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621C8E91-771D-4E3B-9D06-7F997E93A6ED}"/>
                  </a:ext>
                </a:extLst>
              </p:cNvPr>
              <p:cNvGrpSpPr/>
              <p:nvPr/>
            </p:nvGrpSpPr>
            <p:grpSpPr>
              <a:xfrm>
                <a:off x="4462184" y="1132178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FCB982FD-3984-4818-9FCA-ED3A00A11812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FFB6D2BF-7C5C-4668-8E82-8121DF4984B8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0ED90D68-75E1-4F53-8AB6-875D3E6993B5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B6C42B86-6071-4E99-883D-6F9C67ED9C52}"/>
                  </a:ext>
                </a:extLst>
              </p:cNvPr>
              <p:cNvGrpSpPr/>
              <p:nvPr/>
            </p:nvGrpSpPr>
            <p:grpSpPr>
              <a:xfrm rot="20935102">
                <a:off x="3695544" y="141764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09B95B9C-57EF-47EA-A075-CA296AF29262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9362D3AE-63AC-4C36-9956-F80CF20BD8AA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1EB3BD62-DBEC-42BD-A05D-B70B6B24065F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FCE45B97-5178-4AB3-ADE2-4EE758DD4430}"/>
                  </a:ext>
                </a:extLst>
              </p:cNvPr>
              <p:cNvGrpSpPr/>
              <p:nvPr/>
            </p:nvGrpSpPr>
            <p:grpSpPr>
              <a:xfrm rot="638597">
                <a:off x="5122970" y="1510337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E8C00CDD-7059-42CC-AB1A-1C4491D000A1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25650387-F749-4B02-84AE-6FF78E49AB70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2A56B830-47EB-4D29-9B49-ED57F56A0DF1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6E635812-79DF-463E-8015-591431731487}"/>
                  </a:ext>
                </a:extLst>
              </p:cNvPr>
              <p:cNvGrpSpPr/>
              <p:nvPr/>
            </p:nvGrpSpPr>
            <p:grpSpPr>
              <a:xfrm rot="21093484">
                <a:off x="3923048" y="1993694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FB562F7B-D920-469A-8830-69F556148A74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4907648E-6768-430D-9F7A-041099C5CDCA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5D3A5375-A695-4D10-B918-3B029061EB47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977DFD1D-5B30-47A4-A02F-3191D33F0F6C}"/>
                  </a:ext>
                </a:extLst>
              </p:cNvPr>
              <p:cNvGrpSpPr/>
              <p:nvPr/>
            </p:nvGrpSpPr>
            <p:grpSpPr>
              <a:xfrm rot="245605">
                <a:off x="4758704" y="2119039"/>
                <a:ext cx="1084928" cy="1115860"/>
                <a:chOff x="561151" y="3098800"/>
                <a:chExt cx="3959830" cy="4072737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1BB76EC5-042C-422E-94A7-385BDCBC7FB8}"/>
                    </a:ext>
                  </a:extLst>
                </p:cNvPr>
                <p:cNvSpPr/>
                <p:nvPr/>
              </p:nvSpPr>
              <p:spPr>
                <a:xfrm>
                  <a:off x="561151" y="3535994"/>
                  <a:ext cx="3959830" cy="3635543"/>
                </a:xfrm>
                <a:custGeom>
                  <a:avLst/>
                  <a:gdLst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67580 w 1337157"/>
                    <a:gd name="connsiteY6" fmla="*/ 1220105 h 1228759"/>
                    <a:gd name="connsiteX7" fmla="*/ 558630 w 1337157"/>
                    <a:gd name="connsiteY7" fmla="*/ 1226588 h 1228759"/>
                    <a:gd name="connsiteX8" fmla="*/ 554736 w 1337157"/>
                    <a:gd name="connsiteY8" fmla="*/ 1226265 h 1228759"/>
                    <a:gd name="connsiteX9" fmla="*/ 63 w 1337157"/>
                    <a:gd name="connsiteY9" fmla="*/ 391985 h 1228759"/>
                    <a:gd name="connsiteX10" fmla="*/ 674960 w 1337157"/>
                    <a:gd name="connsiteY10" fmla="*/ 54582 h 1228759"/>
                    <a:gd name="connsiteX11" fmla="*/ 979738 w 1337157"/>
                    <a:gd name="connsiteY11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760656 w 1337157"/>
                    <a:gd name="connsiteY4" fmla="*/ 1220105 h 1228759"/>
                    <a:gd name="connsiteX5" fmla="*/ 664118 w 1337157"/>
                    <a:gd name="connsiteY5" fmla="*/ 1200576 h 1228759"/>
                    <a:gd name="connsiteX6" fmla="*/ 558630 w 1337157"/>
                    <a:gd name="connsiteY6" fmla="*/ 1226588 h 1228759"/>
                    <a:gd name="connsiteX7" fmla="*/ 554736 w 1337157"/>
                    <a:gd name="connsiteY7" fmla="*/ 1226265 h 1228759"/>
                    <a:gd name="connsiteX8" fmla="*/ 63 w 1337157"/>
                    <a:gd name="connsiteY8" fmla="*/ 391985 h 1228759"/>
                    <a:gd name="connsiteX9" fmla="*/ 674960 w 1337157"/>
                    <a:gd name="connsiteY9" fmla="*/ 54582 h 1228759"/>
                    <a:gd name="connsiteX10" fmla="*/ 979738 w 1337157"/>
                    <a:gd name="connsiteY10" fmla="*/ 315 h 1228759"/>
                    <a:gd name="connsiteX0" fmla="*/ 979738 w 1337157"/>
                    <a:gd name="connsiteY0" fmla="*/ 315 h 1228759"/>
                    <a:gd name="connsiteX1" fmla="*/ 1337157 w 1337157"/>
                    <a:gd name="connsiteY1" fmla="*/ 391985 h 1228759"/>
                    <a:gd name="connsiteX2" fmla="*/ 859484 w 1337157"/>
                    <a:gd name="connsiteY2" fmla="*/ 1212917 h 1228759"/>
                    <a:gd name="connsiteX3" fmla="*/ 772603 w 1337157"/>
                    <a:gd name="connsiteY3" fmla="*/ 1228759 h 1228759"/>
                    <a:gd name="connsiteX4" fmla="*/ 664118 w 1337157"/>
                    <a:gd name="connsiteY4" fmla="*/ 1200576 h 1228759"/>
                    <a:gd name="connsiteX5" fmla="*/ 558630 w 1337157"/>
                    <a:gd name="connsiteY5" fmla="*/ 1226588 h 1228759"/>
                    <a:gd name="connsiteX6" fmla="*/ 554736 w 1337157"/>
                    <a:gd name="connsiteY6" fmla="*/ 1226265 h 1228759"/>
                    <a:gd name="connsiteX7" fmla="*/ 63 w 1337157"/>
                    <a:gd name="connsiteY7" fmla="*/ 391985 h 1228759"/>
                    <a:gd name="connsiteX8" fmla="*/ 674960 w 1337157"/>
                    <a:gd name="connsiteY8" fmla="*/ 54582 h 1228759"/>
                    <a:gd name="connsiteX9" fmla="*/ 979738 w 1337157"/>
                    <a:gd name="connsiteY9" fmla="*/ 315 h 1228759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73120 w 1337157"/>
                    <a:gd name="connsiteY4" fmla="*/ 1222021 h 1226588"/>
                    <a:gd name="connsiteX5" fmla="*/ 558630 w 1337157"/>
                    <a:gd name="connsiteY5" fmla="*/ 1226588 h 1226588"/>
                    <a:gd name="connsiteX6" fmla="*/ 554736 w 1337157"/>
                    <a:gd name="connsiteY6" fmla="*/ 1226265 h 1226588"/>
                    <a:gd name="connsiteX7" fmla="*/ 63 w 1337157"/>
                    <a:gd name="connsiteY7" fmla="*/ 391985 h 1226588"/>
                    <a:gd name="connsiteX8" fmla="*/ 674960 w 1337157"/>
                    <a:gd name="connsiteY8" fmla="*/ 54582 h 1226588"/>
                    <a:gd name="connsiteX9" fmla="*/ 979738 w 1337157"/>
                    <a:gd name="connsiteY9" fmla="*/ 315 h 1226588"/>
                    <a:gd name="connsiteX0" fmla="*/ 979738 w 1337157"/>
                    <a:gd name="connsiteY0" fmla="*/ 315 h 1271607"/>
                    <a:gd name="connsiteX1" fmla="*/ 1337157 w 1337157"/>
                    <a:gd name="connsiteY1" fmla="*/ 391985 h 1271607"/>
                    <a:gd name="connsiteX2" fmla="*/ 859484 w 1337157"/>
                    <a:gd name="connsiteY2" fmla="*/ 1212917 h 1271607"/>
                    <a:gd name="connsiteX3" fmla="*/ 664118 w 1337157"/>
                    <a:gd name="connsiteY3" fmla="*/ 1200576 h 1271607"/>
                    <a:gd name="connsiteX4" fmla="*/ 609573 w 1337157"/>
                    <a:gd name="connsiteY4" fmla="*/ 1271340 h 1271607"/>
                    <a:gd name="connsiteX5" fmla="*/ 558630 w 1337157"/>
                    <a:gd name="connsiteY5" fmla="*/ 1226588 h 1271607"/>
                    <a:gd name="connsiteX6" fmla="*/ 554736 w 1337157"/>
                    <a:gd name="connsiteY6" fmla="*/ 1226265 h 1271607"/>
                    <a:gd name="connsiteX7" fmla="*/ 63 w 1337157"/>
                    <a:gd name="connsiteY7" fmla="*/ 391985 h 1271607"/>
                    <a:gd name="connsiteX8" fmla="*/ 674960 w 1337157"/>
                    <a:gd name="connsiteY8" fmla="*/ 54582 h 1271607"/>
                    <a:gd name="connsiteX9" fmla="*/ 979738 w 1337157"/>
                    <a:gd name="connsiteY9" fmla="*/ 315 h 1271607"/>
                    <a:gd name="connsiteX0" fmla="*/ 979738 w 1337157"/>
                    <a:gd name="connsiteY0" fmla="*/ 315 h 1226588"/>
                    <a:gd name="connsiteX1" fmla="*/ 1337157 w 1337157"/>
                    <a:gd name="connsiteY1" fmla="*/ 391985 h 1226588"/>
                    <a:gd name="connsiteX2" fmla="*/ 859484 w 1337157"/>
                    <a:gd name="connsiteY2" fmla="*/ 1212917 h 1226588"/>
                    <a:gd name="connsiteX3" fmla="*/ 664118 w 1337157"/>
                    <a:gd name="connsiteY3" fmla="*/ 1200576 h 1226588"/>
                    <a:gd name="connsiteX4" fmla="*/ 558630 w 1337157"/>
                    <a:gd name="connsiteY4" fmla="*/ 1226588 h 1226588"/>
                    <a:gd name="connsiteX5" fmla="*/ 554736 w 1337157"/>
                    <a:gd name="connsiteY5" fmla="*/ 1226265 h 1226588"/>
                    <a:gd name="connsiteX6" fmla="*/ 63 w 1337157"/>
                    <a:gd name="connsiteY6" fmla="*/ 391985 h 1226588"/>
                    <a:gd name="connsiteX7" fmla="*/ 674960 w 1337157"/>
                    <a:gd name="connsiteY7" fmla="*/ 54582 h 1226588"/>
                    <a:gd name="connsiteX8" fmla="*/ 979738 w 1337157"/>
                    <a:gd name="connsiteY8" fmla="*/ 315 h 1226588"/>
                    <a:gd name="connsiteX0" fmla="*/ 979738 w 1337157"/>
                    <a:gd name="connsiteY0" fmla="*/ 315 h 1254464"/>
                    <a:gd name="connsiteX1" fmla="*/ 1337157 w 1337157"/>
                    <a:gd name="connsiteY1" fmla="*/ 391985 h 1254464"/>
                    <a:gd name="connsiteX2" fmla="*/ 859484 w 1337157"/>
                    <a:gd name="connsiteY2" fmla="*/ 1212917 h 1254464"/>
                    <a:gd name="connsiteX3" fmla="*/ 664118 w 1337157"/>
                    <a:gd name="connsiteY3" fmla="*/ 1200576 h 1254464"/>
                    <a:gd name="connsiteX4" fmla="*/ 627247 w 1337157"/>
                    <a:gd name="connsiteY4" fmla="*/ 1254464 h 1254464"/>
                    <a:gd name="connsiteX5" fmla="*/ 554736 w 1337157"/>
                    <a:gd name="connsiteY5" fmla="*/ 1226265 h 1254464"/>
                    <a:gd name="connsiteX6" fmla="*/ 63 w 1337157"/>
                    <a:gd name="connsiteY6" fmla="*/ 391985 h 1254464"/>
                    <a:gd name="connsiteX7" fmla="*/ 674960 w 1337157"/>
                    <a:gd name="connsiteY7" fmla="*/ 54582 h 1254464"/>
                    <a:gd name="connsiteX8" fmla="*/ 979738 w 1337157"/>
                    <a:gd name="connsiteY8" fmla="*/ 315 h 1254464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80569"/>
                    <a:gd name="connsiteX1" fmla="*/ 1337157 w 1337157"/>
                    <a:gd name="connsiteY1" fmla="*/ 391985 h 1280569"/>
                    <a:gd name="connsiteX2" fmla="*/ 859484 w 1337157"/>
                    <a:gd name="connsiteY2" fmla="*/ 1212917 h 1280569"/>
                    <a:gd name="connsiteX3" fmla="*/ 664118 w 1337157"/>
                    <a:gd name="connsiteY3" fmla="*/ 1200576 h 1280569"/>
                    <a:gd name="connsiteX4" fmla="*/ 554736 w 1337157"/>
                    <a:gd name="connsiteY4" fmla="*/ 1226265 h 1280569"/>
                    <a:gd name="connsiteX5" fmla="*/ 63 w 1337157"/>
                    <a:gd name="connsiteY5" fmla="*/ 391985 h 1280569"/>
                    <a:gd name="connsiteX6" fmla="*/ 674960 w 1337157"/>
                    <a:gd name="connsiteY6" fmla="*/ 54582 h 1280569"/>
                    <a:gd name="connsiteX7" fmla="*/ 979738 w 1337157"/>
                    <a:gd name="connsiteY7" fmla="*/ 315 h 1280569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664118 w 1337157"/>
                    <a:gd name="connsiteY3" fmla="*/ 1200576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6265"/>
                    <a:gd name="connsiteX1" fmla="*/ 1337157 w 1337157"/>
                    <a:gd name="connsiteY1" fmla="*/ 391985 h 1226265"/>
                    <a:gd name="connsiteX2" fmla="*/ 859484 w 1337157"/>
                    <a:gd name="connsiteY2" fmla="*/ 1212917 h 1226265"/>
                    <a:gd name="connsiteX3" fmla="*/ 700571 w 1337157"/>
                    <a:gd name="connsiteY3" fmla="*/ 1196287 h 1226265"/>
                    <a:gd name="connsiteX4" fmla="*/ 554736 w 1337157"/>
                    <a:gd name="connsiteY4" fmla="*/ 1226265 h 1226265"/>
                    <a:gd name="connsiteX5" fmla="*/ 63 w 1337157"/>
                    <a:gd name="connsiteY5" fmla="*/ 391985 h 1226265"/>
                    <a:gd name="connsiteX6" fmla="*/ 674960 w 1337157"/>
                    <a:gd name="connsiteY6" fmla="*/ 54582 h 1226265"/>
                    <a:gd name="connsiteX7" fmla="*/ 979738 w 1337157"/>
                    <a:gd name="connsiteY7" fmla="*/ 315 h 1226265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  <a:gd name="connsiteX0" fmla="*/ 979738 w 1337157"/>
                    <a:gd name="connsiteY0" fmla="*/ 315 h 1227654"/>
                    <a:gd name="connsiteX1" fmla="*/ 1337157 w 1337157"/>
                    <a:gd name="connsiteY1" fmla="*/ 391985 h 1227654"/>
                    <a:gd name="connsiteX2" fmla="*/ 859484 w 1337157"/>
                    <a:gd name="connsiteY2" fmla="*/ 1212917 h 1227654"/>
                    <a:gd name="connsiteX3" fmla="*/ 700571 w 1337157"/>
                    <a:gd name="connsiteY3" fmla="*/ 1196287 h 1227654"/>
                    <a:gd name="connsiteX4" fmla="*/ 554736 w 1337157"/>
                    <a:gd name="connsiteY4" fmla="*/ 1226265 h 1227654"/>
                    <a:gd name="connsiteX5" fmla="*/ 63 w 1337157"/>
                    <a:gd name="connsiteY5" fmla="*/ 391985 h 1227654"/>
                    <a:gd name="connsiteX6" fmla="*/ 674960 w 1337157"/>
                    <a:gd name="connsiteY6" fmla="*/ 54582 h 1227654"/>
                    <a:gd name="connsiteX7" fmla="*/ 979738 w 1337157"/>
                    <a:gd name="connsiteY7" fmla="*/ 315 h 1227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7157" h="1227654">
                      <a:moveTo>
                        <a:pt x="979738" y="315"/>
                      </a:moveTo>
                      <a:cubicBezTo>
                        <a:pt x="1233084" y="6197"/>
                        <a:pt x="1337157" y="178581"/>
                        <a:pt x="1337157" y="391985"/>
                      </a:cubicBezTo>
                      <a:cubicBezTo>
                        <a:pt x="1337157" y="640957"/>
                        <a:pt x="1273106" y="1106260"/>
                        <a:pt x="859484" y="1212917"/>
                      </a:cubicBezTo>
                      <a:cubicBezTo>
                        <a:pt x="765772" y="1235249"/>
                        <a:pt x="781417" y="1197542"/>
                        <a:pt x="700571" y="1196287"/>
                      </a:cubicBezTo>
                      <a:cubicBezTo>
                        <a:pt x="619725" y="1195032"/>
                        <a:pt x="641945" y="1235570"/>
                        <a:pt x="554736" y="1226265"/>
                      </a:cubicBezTo>
                      <a:cubicBezTo>
                        <a:pt x="58134" y="1148382"/>
                        <a:pt x="-2277" y="576424"/>
                        <a:pt x="63" y="391985"/>
                      </a:cubicBezTo>
                      <a:cubicBezTo>
                        <a:pt x="2559" y="195250"/>
                        <a:pt x="172382" y="-129568"/>
                        <a:pt x="674960" y="54582"/>
                      </a:cubicBezTo>
                      <a:cubicBezTo>
                        <a:pt x="794255" y="14895"/>
                        <a:pt x="895289" y="-1645"/>
                        <a:pt x="979738" y="315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6">
                        <a:lumMod val="50000"/>
                      </a:schemeClr>
                    </a:gs>
                    <a:gs pos="0">
                      <a:srgbClr val="99FF66"/>
                    </a:gs>
                    <a:gs pos="50000">
                      <a:srgbClr val="00FF0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EF3D2800-C91B-4AA8-9E9A-F1BC82B110BF}"/>
                    </a:ext>
                  </a:extLst>
                </p:cNvPr>
                <p:cNvSpPr/>
                <p:nvPr/>
              </p:nvSpPr>
              <p:spPr>
                <a:xfrm rot="16200000">
                  <a:off x="2206874" y="3356644"/>
                  <a:ext cx="749720" cy="234032"/>
                </a:xfrm>
                <a:custGeom>
                  <a:avLst/>
                  <a:gdLst>
                    <a:gd name="connsiteX0" fmla="*/ 791417 w 791944"/>
                    <a:gd name="connsiteY0" fmla="*/ 67522 h 272580"/>
                    <a:gd name="connsiteX1" fmla="*/ 764786 w 791944"/>
                    <a:gd name="connsiteY1" fmla="*/ 236494 h 272580"/>
                    <a:gd name="connsiteX2" fmla="*/ 715921 w 791944"/>
                    <a:gd name="connsiteY2" fmla="*/ 272053 h 272580"/>
                    <a:gd name="connsiteX3" fmla="*/ 715921 w 791944"/>
                    <a:gd name="connsiteY3" fmla="*/ 272052 h 272580"/>
                    <a:gd name="connsiteX4" fmla="*/ 680362 w 791944"/>
                    <a:gd name="connsiteY4" fmla="*/ 223187 h 272580"/>
                    <a:gd name="connsiteX5" fmla="*/ 681759 w 791944"/>
                    <a:gd name="connsiteY5" fmla="*/ 214322 h 272580"/>
                    <a:gd name="connsiteX6" fmla="*/ 496993 w 791944"/>
                    <a:gd name="connsiteY6" fmla="*/ 171543 h 272580"/>
                    <a:gd name="connsiteX7" fmla="*/ 94621 w 791944"/>
                    <a:gd name="connsiteY7" fmla="*/ 162291 h 272580"/>
                    <a:gd name="connsiteX8" fmla="*/ 7502 w 791944"/>
                    <a:gd name="connsiteY8" fmla="*/ 177161 h 272580"/>
                    <a:gd name="connsiteX9" fmla="*/ 0 w 791944"/>
                    <a:gd name="connsiteY9" fmla="*/ 70187 h 272580"/>
                    <a:gd name="connsiteX10" fmla="*/ 1299 w 791944"/>
                    <a:gd name="connsiteY10" fmla="*/ 51668 h 272580"/>
                    <a:gd name="connsiteX11" fmla="*/ 20678 w 791944"/>
                    <a:gd name="connsiteY11" fmla="*/ 43383 h 272580"/>
                    <a:gd name="connsiteX12" fmla="*/ 521906 w 791944"/>
                    <a:gd name="connsiteY12" fmla="*/ 16727 h 272580"/>
                    <a:gd name="connsiteX13" fmla="*/ 658797 w 791944"/>
                    <a:gd name="connsiteY13" fmla="*/ 46201 h 272580"/>
                    <a:gd name="connsiteX14" fmla="*/ 705803 w 791944"/>
                    <a:gd name="connsiteY14" fmla="*/ 61779 h 272580"/>
                    <a:gd name="connsiteX15" fmla="*/ 706994 w 791944"/>
                    <a:gd name="connsiteY15" fmla="*/ 54216 h 272580"/>
                    <a:gd name="connsiteX16" fmla="*/ 724062 w 791944"/>
                    <a:gd name="connsiteY16" fmla="*/ 26316 h 272580"/>
                    <a:gd name="connsiteX17" fmla="*/ 755858 w 791944"/>
                    <a:gd name="connsiteY17" fmla="*/ 18657 h 272580"/>
                    <a:gd name="connsiteX18" fmla="*/ 783758 w 791944"/>
                    <a:gd name="connsiteY18" fmla="*/ 35725 h 272580"/>
                    <a:gd name="connsiteX19" fmla="*/ 791417 w 791944"/>
                    <a:gd name="connsiteY19" fmla="*/ 67522 h 27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1944" h="272580">
                      <a:moveTo>
                        <a:pt x="791417" y="67522"/>
                      </a:moveTo>
                      <a:lnTo>
                        <a:pt x="764786" y="236494"/>
                      </a:lnTo>
                      <a:cubicBezTo>
                        <a:pt x="761111" y="259807"/>
                        <a:pt x="739234" y="275727"/>
                        <a:pt x="715921" y="272053"/>
                      </a:cubicBezTo>
                      <a:lnTo>
                        <a:pt x="715921" y="272052"/>
                      </a:lnTo>
                      <a:cubicBezTo>
                        <a:pt x="692608" y="268377"/>
                        <a:pt x="676688" y="246500"/>
                        <a:pt x="680362" y="223187"/>
                      </a:cubicBezTo>
                      <a:lnTo>
                        <a:pt x="681759" y="214322"/>
                      </a:lnTo>
                      <a:lnTo>
                        <a:pt x="496993" y="171543"/>
                      </a:lnTo>
                      <a:cubicBezTo>
                        <a:pt x="356654" y="148959"/>
                        <a:pt x="218375" y="146408"/>
                        <a:pt x="94621" y="162291"/>
                      </a:cubicBezTo>
                      <a:lnTo>
                        <a:pt x="7502" y="177161"/>
                      </a:lnTo>
                      <a:lnTo>
                        <a:pt x="0" y="70187"/>
                      </a:lnTo>
                      <a:lnTo>
                        <a:pt x="1299" y="51668"/>
                      </a:lnTo>
                      <a:lnTo>
                        <a:pt x="20678" y="43383"/>
                      </a:lnTo>
                      <a:cubicBezTo>
                        <a:pt x="155046" y="-1300"/>
                        <a:pt x="332739" y="-13715"/>
                        <a:pt x="521906" y="16727"/>
                      </a:cubicBezTo>
                      <a:cubicBezTo>
                        <a:pt x="569198" y="24337"/>
                        <a:pt x="614969" y="34267"/>
                        <a:pt x="658797" y="46201"/>
                      </a:cubicBezTo>
                      <a:lnTo>
                        <a:pt x="705803" y="61779"/>
                      </a:lnTo>
                      <a:lnTo>
                        <a:pt x="706994" y="54216"/>
                      </a:lnTo>
                      <a:cubicBezTo>
                        <a:pt x="708832" y="42560"/>
                        <a:pt x="715220" y="32751"/>
                        <a:pt x="724062" y="26316"/>
                      </a:cubicBezTo>
                      <a:lnTo>
                        <a:pt x="755858" y="18657"/>
                      </a:lnTo>
                      <a:lnTo>
                        <a:pt x="783758" y="35725"/>
                      </a:lnTo>
                      <a:cubicBezTo>
                        <a:pt x="790193" y="44567"/>
                        <a:pt x="793254" y="55866"/>
                        <a:pt x="791417" y="67522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80691632-3884-408B-A1C8-5EA570318456}"/>
                    </a:ext>
                  </a:extLst>
                </p:cNvPr>
                <p:cNvSpPr/>
                <p:nvPr/>
              </p:nvSpPr>
              <p:spPr>
                <a:xfrm rot="16200000">
                  <a:off x="2410164" y="3418545"/>
                  <a:ext cx="223634" cy="747240"/>
                </a:xfrm>
                <a:prstGeom prst="moon">
                  <a:avLst>
                    <a:gd name="adj" fmla="val 3580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E3D08E98-F555-4FD0-89AC-AF750472B57F}"/>
                </a:ext>
              </a:extLst>
            </p:cNvPr>
            <p:cNvGrpSpPr/>
            <p:nvPr/>
          </p:nvGrpSpPr>
          <p:grpSpPr>
            <a:xfrm>
              <a:off x="6605083" y="4955133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B58925CF-07E1-4D79-9CFE-F4E6E0BE42C8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786E1A5-5C1C-438C-8840-C45019C39F4B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879E3F86-8C0B-4EB4-A416-ABE5B1F74B9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9CC7801A-7059-4394-93E5-E5BB6CFD412D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BCF23DE3-D664-437A-8FA9-7C5697FC072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AAA58EA-9930-4F5A-A312-89AB031AC0DB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pptxg49_青リンゴのイラスト</dc:title>
  <dc:subject>pptxg49_青リンゴのイラスト</dc:subject>
  <dc:creator>でじけろお</dc:creator>
  <cp:revision>1</cp:revision>
  <dcterms:created xsi:type="dcterms:W3CDTF">2018-05-20T00:31:01Z</dcterms:created>
  <dcterms:modified xsi:type="dcterms:W3CDTF">2021-02-24T16:33:04Z</dcterms:modified>
  <cp:version>1</cp:version>
</cp:coreProperties>
</file>